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10.03.2023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547714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Проект на тему: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>«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Как подружить левое и правое полушарие мозга»</a:t>
            </a:r>
            <a:endParaRPr lang="ru-RU" sz="3600" b="1" dirty="0"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2996952"/>
            <a:ext cx="8208912" cy="2307704"/>
          </a:xfrm>
        </p:spPr>
        <p:txBody>
          <a:bodyPr>
            <a:no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endParaRPr lang="ru-RU" sz="1600" dirty="0" smtClean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endParaRPr lang="ru-RU" sz="1600" dirty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endParaRPr lang="ru-RU" sz="1600" dirty="0" smtClean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endParaRPr lang="ru-RU" sz="1600" dirty="0">
              <a:solidFill>
                <a:schemeClr val="tx1"/>
              </a:solidFill>
              <a:latin typeface="Times New Roman"/>
              <a:ea typeface="Calibri"/>
              <a:cs typeface="Times New Roman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6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Выполнил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: Логинов Глеб Игоревич, 7 класс</a:t>
            </a:r>
            <a:endParaRPr lang="ru-RU" sz="16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Руководитель: </a:t>
            </a:r>
            <a:r>
              <a:rPr lang="ru-RU" sz="1600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Пхайко</a:t>
            </a: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Ольга Владиславовна,</a:t>
            </a:r>
            <a:endParaRPr lang="ru-RU" sz="16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ru-RU" sz="16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учитель русского языка и литературы</a:t>
            </a:r>
            <a:endParaRPr lang="ru-RU" sz="1600" dirty="0">
              <a:solidFill>
                <a:schemeClr val="tx1"/>
              </a:solidFill>
              <a:ea typeface="Calibri"/>
              <a:cs typeface="Times New Roman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98091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Заключение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Поставленные мой задачи выполнены, гипотеза подтвердилась.</a:t>
            </a:r>
          </a:p>
          <a:p>
            <a:r>
              <a:rPr lang="ru-RU" dirty="0"/>
              <a:t>Практическая значимость моей работы заключается в том, что в процессе изучения литературы по теме исследования, я нашел полезные рекомендации  как тренировать мозг для развития межполушарной связи, способствующей  успешной учебе. А практическое исследование показало, что подавляющим большинством являются дети с развитым правым полушарием.</a:t>
            </a:r>
          </a:p>
        </p:txBody>
      </p:sp>
    </p:spTree>
    <p:extLst>
      <p:ext uri="{BB962C8B-B14F-4D97-AF65-F5344CB8AC3E}">
        <p14:creationId xmlns:p14="http://schemas.microsoft.com/office/powerpoint/2010/main" val="379772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Ведение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indent="270510"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Цель проекта:</a:t>
            </a:r>
            <a:endParaRPr lang="ru-RU" sz="2400" dirty="0"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Выяснить влияние преобладания правого или левого полушария мозга человека на его успехи в той или иной сфере.</a:t>
            </a:r>
            <a:endParaRPr lang="ru-RU" sz="2400" dirty="0">
              <a:ea typeface="Calibri"/>
              <a:cs typeface="Times New Roman"/>
            </a:endParaRPr>
          </a:p>
          <a:p>
            <a:pPr indent="270510"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Задачи проекта: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Ознакомится с особенностями работы головного мозга человека;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С помощью литературы узнать чем правополушарные люди отличаются от левополушарных;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Разобраться в важности развития полушарной связи;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Узнать способы развития правого и левого полушария мозга;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Провести исследование и выявить левополушарных и правополушарных учащихся моего класса;</a:t>
            </a:r>
            <a:endParaRPr lang="ru-RU" sz="2400" dirty="0">
              <a:ea typeface="Calibri"/>
              <a:cs typeface="Times New Roman"/>
            </a:endParaRPr>
          </a:p>
          <a:p>
            <a:pPr lvl="0" algn="just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dirty="0">
                <a:latin typeface="Times New Roman"/>
                <a:ea typeface="Calibri"/>
                <a:cs typeface="Times New Roman"/>
              </a:rPr>
              <a:t>Провести анализ результатов и сделать выводы.</a:t>
            </a:r>
            <a:endParaRPr lang="ru-RU" sz="24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6365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1.	Особенности работы головного мозга человека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>
                <a:latin typeface="Times New Roman"/>
                <a:ea typeface="Calibri"/>
              </a:rPr>
              <a:t>Человеческий мозг состоит из двух полушарий: левого и правого. </a:t>
            </a:r>
            <a:endParaRPr lang="ru-RU" dirty="0" smtClean="0">
              <a:latin typeface="Times New Roman"/>
              <a:ea typeface="Calibri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Оба полушария  мозга взаимосвязаны, то есть работают слаженно и одновременно. Но при этом каждое полушарие выполняет определенную психическую  функцию: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левое полушарие 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отвечает за логическое мышление, а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правое полушарие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– за образное мышление.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 smtClean="0">
              <a:latin typeface="Times New Roman"/>
              <a:ea typeface="Calibri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05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Русский физиолог Иван Петрович Павлов выделил два основных типа деятельности головного мозга - художественный (доминирует правое полушарие головного мозга) и мыслительный (доминирует </a:t>
            </a:r>
            <a:r>
              <a:rPr lang="ru-RU" dirty="0" smtClean="0"/>
              <a:t>левое </a:t>
            </a:r>
            <a:r>
              <a:rPr lang="ru-RU" dirty="0"/>
              <a:t>полушарие головного мозга</a:t>
            </a:r>
            <a:r>
              <a:rPr lang="ru-RU" dirty="0" smtClean="0"/>
              <a:t>).</a:t>
            </a:r>
          </a:p>
          <a:p>
            <a:r>
              <a:rPr lang="ru-RU" dirty="0"/>
              <a:t>Между ними прослеживается разница. Одни - художники - захватывают действительность целиком, без всякого дробления. Другие - мыслители - именно дробят ее, делают из нее какой-то временный скелет, и затем только постепенно, как бы снова собирают ее части.</a:t>
            </a:r>
          </a:p>
        </p:txBody>
      </p:sp>
    </p:spTree>
    <p:extLst>
      <p:ext uri="{BB962C8B-B14F-4D97-AF65-F5344CB8AC3E}">
        <p14:creationId xmlns:p14="http://schemas.microsoft.com/office/powerpoint/2010/main" val="3440880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2.	Важность развития полушарной связи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Существуют специальные упражнения, направленные на развитие межполушарной связи. Программа «Гимнастика Мозга» была разработана в 1970-х годах американским доктором Полом </a:t>
            </a:r>
            <a:r>
              <a:rPr lang="ru-RU" dirty="0" err="1"/>
              <a:t>Деннисоном</a:t>
            </a:r>
            <a:r>
              <a:rPr lang="ru-RU" dirty="0"/>
              <a:t> в Центре группового учения для неуспевающих детей. За год обучения успеваемость детей повышалась в два раза.</a:t>
            </a:r>
          </a:p>
        </p:txBody>
      </p:sp>
    </p:spTree>
    <p:extLst>
      <p:ext uri="{BB962C8B-B14F-4D97-AF65-F5344CB8AC3E}">
        <p14:creationId xmlns:p14="http://schemas.microsoft.com/office/powerpoint/2010/main" val="47081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3.	Способы развития левого и правого полушария мозга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1.	</a:t>
            </a:r>
            <a:r>
              <a:rPr lang="ru-RU" dirty="0" smtClean="0"/>
              <a:t>Ухо-нос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>
                <a:latin typeface="Times New Roman"/>
                <a:ea typeface="Calibri"/>
              </a:rPr>
              <a:t>2. Змейка</a:t>
            </a:r>
          </a:p>
          <a:p>
            <a:r>
              <a:rPr lang="ru-RU" dirty="0"/>
              <a:t>3.	Зрительная </a:t>
            </a:r>
            <a:r>
              <a:rPr lang="ru-RU" dirty="0" smtClean="0"/>
              <a:t>гимнастика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612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4.	Исследование «Выявление левополушарных и правополушарных </a:t>
            </a:r>
            <a:r>
              <a:rPr lang="ru-RU" dirty="0" smtClean="0"/>
              <a:t>учащихся 9  </a:t>
            </a:r>
            <a:r>
              <a:rPr lang="ru-RU" dirty="0"/>
              <a:t>класса»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988840"/>
            <a:ext cx="8686800" cy="409128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dirty="0"/>
              <a:t>Как подружить правое и левое полушарие</a:t>
            </a:r>
          </a:p>
          <a:p>
            <a:pPr marL="0" indent="0">
              <a:buNone/>
            </a:pPr>
            <a:r>
              <a:rPr lang="ru-RU" dirty="0"/>
              <a:t>ИССЛЕДОВАНИЕ НАД 9 КЛАСОМ</a:t>
            </a:r>
          </a:p>
          <a:p>
            <a:pPr marL="0" indent="0">
              <a:buNone/>
            </a:pPr>
            <a:r>
              <a:rPr lang="ru-RU" dirty="0"/>
              <a:t>  ИФО	   №1	   №2	    №3	   №4	  №5	ИТОГ</a:t>
            </a:r>
          </a:p>
          <a:p>
            <a:pPr marL="0" indent="0">
              <a:buNone/>
            </a:pPr>
            <a:r>
              <a:rPr lang="ru-RU" dirty="0"/>
              <a:t>Христофоров	   Л	   П	    П	   Л	  П	П</a:t>
            </a:r>
          </a:p>
          <a:p>
            <a:pPr marL="0" indent="0">
              <a:buNone/>
            </a:pPr>
            <a:r>
              <a:rPr lang="ru-RU" dirty="0"/>
              <a:t>Злобин	   П	   П	    Л	   Л	  П	П</a:t>
            </a:r>
          </a:p>
          <a:p>
            <a:pPr marL="0" indent="0">
              <a:buNone/>
            </a:pPr>
            <a:r>
              <a:rPr lang="ru-RU" dirty="0"/>
              <a:t>Ромин	   Л	   П	    П	   Л	  П	П</a:t>
            </a:r>
          </a:p>
          <a:p>
            <a:pPr marL="0" indent="0">
              <a:buNone/>
            </a:pPr>
            <a:r>
              <a:rPr lang="ru-RU" dirty="0"/>
              <a:t>Барышников	   Л	   П	    Л	   Л	  П	Х</a:t>
            </a:r>
          </a:p>
          <a:p>
            <a:pPr marL="0" indent="0">
              <a:buNone/>
            </a:pPr>
            <a:r>
              <a:rPr lang="ru-RU" dirty="0"/>
              <a:t>Лобанов	   П	   П	    Л	   Л	  П	П</a:t>
            </a:r>
          </a:p>
          <a:p>
            <a:pPr marL="0" indent="0">
              <a:buNone/>
            </a:pPr>
            <a:r>
              <a:rPr lang="ru-RU" dirty="0"/>
              <a:t>Нестеров	   П	   П	    П	   Л	  П	П</a:t>
            </a:r>
          </a:p>
          <a:p>
            <a:pPr marL="0" indent="0">
              <a:buNone/>
            </a:pPr>
            <a:r>
              <a:rPr lang="ru-RU" dirty="0"/>
              <a:t>Козлов	   П	   П	    П	   Л	  П	П</a:t>
            </a:r>
          </a:p>
          <a:p>
            <a:pPr marL="0" indent="0">
              <a:buNone/>
            </a:pPr>
            <a:r>
              <a:rPr lang="ru-RU" dirty="0" err="1"/>
              <a:t>Приданикова</a:t>
            </a:r>
            <a:r>
              <a:rPr lang="ru-RU" dirty="0"/>
              <a:t>	   Л	   П	    Л	   П	  П	П</a:t>
            </a:r>
          </a:p>
          <a:p>
            <a:pPr marL="0" indent="0">
              <a:buNone/>
            </a:pPr>
            <a:r>
              <a:rPr lang="ru-RU" dirty="0" err="1"/>
              <a:t>Ильяных</a:t>
            </a:r>
            <a:r>
              <a:rPr lang="ru-RU" dirty="0"/>
              <a:t>	   П	   Л	    Л	   П	  П	П</a:t>
            </a:r>
          </a:p>
          <a:p>
            <a:pPr marL="0" indent="0">
              <a:buNone/>
            </a:pPr>
            <a:r>
              <a:rPr lang="ru-RU" dirty="0"/>
              <a:t>Самойлова	   Л 	   П	    П	   Л	  П	П</a:t>
            </a:r>
          </a:p>
          <a:p>
            <a:pPr marL="0" indent="0">
              <a:buNone/>
            </a:pPr>
            <a:r>
              <a:rPr lang="ru-RU" dirty="0"/>
              <a:t>Васильева	   Л	   П	    Л	   Л	  П	Х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П=Писатель</a:t>
            </a:r>
          </a:p>
          <a:p>
            <a:pPr marL="0" indent="0">
              <a:buNone/>
            </a:pPr>
            <a:r>
              <a:rPr lang="ru-RU" dirty="0"/>
              <a:t>Х=Художник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521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606" y="620688"/>
            <a:ext cx="8686800" cy="838200"/>
          </a:xfrm>
        </p:spPr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4" y="9925"/>
            <a:ext cx="9230776" cy="442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4437112"/>
            <a:ext cx="9324528" cy="19595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По итогам исследования было выявлено процентное соотношение «художников» и «мыслителей» в мое классе: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Правополушарных – 99%;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Левополушарных – 1%;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461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</a:t>
            </a:r>
            <a:r>
              <a:rPr lang="ru-RU" dirty="0" smtClean="0"/>
              <a:t> 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1.	Люди имеющие в большей степени развитое правое полушарие являются творческими личностями и называются «художниками», а левополушарные – имеющие более выраженный уровень развития и мышления – «мыслители»;</a:t>
            </a:r>
          </a:p>
          <a:p>
            <a:r>
              <a:rPr lang="ru-RU" dirty="0"/>
              <a:t>2.	Полушарную связь стоит развивать для того чтобы улучшить умственные способности, моторику, повысить концентрацию внимания человека;</a:t>
            </a:r>
          </a:p>
          <a:p>
            <a:r>
              <a:rPr lang="ru-RU" dirty="0" smtClean="0"/>
              <a:t>3</a:t>
            </a:r>
            <a:r>
              <a:rPr lang="ru-RU" dirty="0"/>
              <a:t>.	Выяснил, что для того чтобы начать развивать свою полушарную связь достаточно уделить 2-3 минуты в сутки на несложные упражнения;</a:t>
            </a:r>
          </a:p>
          <a:p>
            <a:r>
              <a:rPr lang="ru-RU" dirty="0"/>
              <a:t>4.	Проведя исследования, я сделал выводы о том, что люди имеющие в большей степени развитое правое полушарие доминируют на людьми с хорошо развитым левым полушарием.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42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378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Проект на тему: «Как подружить левое и правое полушарие мозга»</vt:lpstr>
      <vt:lpstr>Ведение </vt:lpstr>
      <vt:lpstr>1. Особенности работы головного мозга человека</vt:lpstr>
      <vt:lpstr>Презентация PowerPoint</vt:lpstr>
      <vt:lpstr>2. Важность развития полушарной связи</vt:lpstr>
      <vt:lpstr>3. Способы развития левого и правого полушария мозга</vt:lpstr>
      <vt:lpstr>4. Исследование «Выявление левополушарных и правополушарных учащихся 9  класса»</vt:lpstr>
      <vt:lpstr>Презентация PowerPoint</vt:lpstr>
      <vt:lpstr>  Вывод</vt:lpstr>
      <vt:lpstr> 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«Как подружить левое и правое полушарие мозга»</dc:title>
  <dc:creator>Zodiak</dc:creator>
  <cp:lastModifiedBy>Zodiak</cp:lastModifiedBy>
  <cp:revision>4</cp:revision>
  <dcterms:created xsi:type="dcterms:W3CDTF">2023-03-10T08:51:44Z</dcterms:created>
  <dcterms:modified xsi:type="dcterms:W3CDTF">2023-03-10T09:25:49Z</dcterms:modified>
</cp:coreProperties>
</file>