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-114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«Сенсорное развитие»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1. Цвет</c:v>
                </c:pt>
                <c:pt idx="1">
                  <c:v>2. Пространство</c:v>
                </c:pt>
                <c:pt idx="2">
                  <c:v>3. Величина</c:v>
                </c:pt>
                <c:pt idx="3">
                  <c:v>4. Форма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28-4000-8386-E037E9882D4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1. Цвет</c:v>
                </c:pt>
                <c:pt idx="1">
                  <c:v>2. Пространство</c:v>
                </c:pt>
                <c:pt idx="2">
                  <c:v>3. Величина</c:v>
                </c:pt>
                <c:pt idx="3">
                  <c:v>4. Форма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11</c:v>
                </c:pt>
                <c:pt idx="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28-4000-8386-E037E9882D4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1. Цвет</c:v>
                </c:pt>
                <c:pt idx="1">
                  <c:v>2. Пространство</c:v>
                </c:pt>
                <c:pt idx="2">
                  <c:v>3. Величина</c:v>
                </c:pt>
                <c:pt idx="3">
                  <c:v>4. Форма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2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628-4000-8386-E037E9882D48}"/>
            </c:ext>
          </c:extLst>
        </c:ser>
        <c:dLbls/>
        <c:gapWidth val="219"/>
        <c:overlap val="-27"/>
        <c:axId val="79891072"/>
        <c:axId val="79896960"/>
      </c:barChart>
      <c:catAx>
        <c:axId val="798910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896960"/>
        <c:crosses val="autoZero"/>
        <c:auto val="1"/>
        <c:lblAlgn val="ctr"/>
        <c:lblOffset val="100"/>
      </c:catAx>
      <c:valAx>
        <c:axId val="798969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89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«Мои пальчики расскажут»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C6-4650-96CD-F9D6B2D98C4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2C6-4650-96CD-F9D6B2D98C4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2C6-4650-96CD-F9D6B2D98C4B}"/>
            </c:ext>
          </c:extLst>
        </c:ser>
        <c:dLbls/>
        <c:gapWidth val="219"/>
        <c:overlap val="-27"/>
        <c:axId val="85748736"/>
        <c:axId val="85758720"/>
      </c:barChart>
      <c:catAx>
        <c:axId val="857487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758720"/>
        <c:crosses val="autoZero"/>
        <c:auto val="1"/>
        <c:lblAlgn val="ctr"/>
        <c:lblOffset val="100"/>
      </c:catAx>
      <c:valAx>
        <c:axId val="857587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74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«От рождения до школы»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Лист1!$A$2:$A$6</c:f>
              <c:strCache>
                <c:ptCount val="5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Социальное развитие</c:v>
                </c:pt>
                <c:pt idx="3">
                  <c:v>Художественное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6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AC-4B7D-9A13-EBC1307DD26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Лист1!$A$2:$A$6</c:f>
              <c:strCache>
                <c:ptCount val="5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Социальное развитие</c:v>
                </c:pt>
                <c:pt idx="3">
                  <c:v>Художественное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AC-4B7D-9A13-EBC1307DD26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Лист1!$A$2:$A$6</c:f>
              <c:strCache>
                <c:ptCount val="5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Социальное развитие</c:v>
                </c:pt>
                <c:pt idx="3">
                  <c:v>Художественное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  <c:pt idx="4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AC-4B7D-9A13-EBC1307DD26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Лист1!$A$2:$A$6</c:f>
              <c:strCache>
                <c:ptCount val="5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Социальное развитие</c:v>
                </c:pt>
                <c:pt idx="3">
                  <c:v>Художественное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</c:v>
                </c:pt>
                <c:pt idx="1">
                  <c:v>1</c:v>
                </c:pt>
                <c:pt idx="2">
                  <c:v>6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EAC-4B7D-9A13-EBC1307DD26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Лист1!$A$2:$A$6</c:f>
              <c:strCache>
                <c:ptCount val="5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Социальное развитие</c:v>
                </c:pt>
                <c:pt idx="3">
                  <c:v>Художественное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AC-4B7D-9A13-EBC1307DD261}"/>
            </c:ext>
          </c:extLst>
        </c:ser>
        <c:dLbls/>
        <c:gapWidth val="219"/>
        <c:overlap val="-27"/>
        <c:axId val="84551552"/>
        <c:axId val="84553088"/>
      </c:barChart>
      <c:catAx>
        <c:axId val="845515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553088"/>
        <c:crosses val="autoZero"/>
        <c:auto val="1"/>
        <c:lblAlgn val="ctr"/>
        <c:lblOffset val="100"/>
      </c:catAx>
      <c:valAx>
        <c:axId val="845530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55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2D7F9A-BC9E-F0BE-C99F-F9C90723C2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DD00A54-6973-F4F0-3F3A-7615EDD1AE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67CAB1D-6F79-7628-F146-BDFD0C322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337B5BA-E7FF-62A8-77BC-6BCCE7507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C97152-4ABA-81C0-F1AD-F81D6DA1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76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A620AC-ED1B-6476-ECF9-558B8612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A894F0A-E61F-A99C-7E81-A9612C3B0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B774FF-9213-FEE9-E060-D3BE1AD1A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80AC44A-1D9A-556F-EEDF-1DE38C5A1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C800EBE-0688-E7C6-8CEC-7D9936E5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86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B9F4EF3-55FB-A616-C2C4-9D459ABA4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93BC7AC-6A3F-351B-F44C-81D83D3E6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CD70D6A-B014-D868-04B1-F3C86E2E9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932E6E-E1E2-0298-DC0E-F437608FF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9763BA6-55E4-074A-1783-E621F08D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672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E859C4-CD21-910A-23A5-0A6186FC6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5E96D8-112D-786C-EAE1-8D6E1FCCE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D6233E9-3BFB-A962-3D9F-A16F72E7D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8A39AC2-CE14-2CB8-6F04-DB016C0A7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A105C05-1930-22AF-1CD6-A46F7429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72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4C3510-00CC-6B74-F6A9-C57BA2AA3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6D0DBA-EE9F-D8CD-0400-615CC184D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10A6ED-9D7E-957C-2C4C-1DD7A3234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309F4C-E651-BEE1-B716-45E725B8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883BA6-BB22-EED6-B864-233091399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608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F8B18D-2232-D5CB-36D1-515B7CFA2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5DA18F-904C-8A0F-E1B5-7699696DC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631BACB-077D-29B9-8619-C70C84324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8A744D0-0051-77B1-3479-7FAE5601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2E56ED2-198C-FBCE-57DA-624A527C9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B02D77C-DABC-A066-9E86-600C8CE53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41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30C625-37AF-31EC-32AB-92EBF84E6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61B0AF6-BAE3-E1FC-08CF-33FBFEFA2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D49E06E-22D5-019B-CDDF-9DFD873F4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F85323E-09ED-C0F7-B095-B889FE8D2B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2B21C83-2B4D-C4E1-6877-DDA087B887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A2D2BBA-DC75-C531-295F-6A36BF08D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7C84DBF-1D4B-7148-29E7-508091160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1B3E1AA-9AF4-AFCA-54BF-E047FBC99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8352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D83A89-C16E-65C1-7507-CEF1F8391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A5AA790-0E68-6E15-2A71-349F509E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37E29AF-1138-893C-40E2-4ECC80AD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D6FE613-3C31-BA96-B87E-23A0122A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69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DCCD37B-B2ED-9595-91DF-0F9910B7F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A55039C-62D4-9668-B6D8-CCE2E502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5CFD752-AFBA-9242-978D-AA626CE77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360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8BE50-40B6-89DB-FEF7-E9399F55E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71097B-AE9E-ABC4-34FA-F23E0AF0A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B5EFC5A-0E0B-8C11-EDB3-1C919309C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52B1E9F-B8E8-1FE5-66D8-1E88155BC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C967C8E-CD00-EC30-0B1F-22F05FA41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C544966-7AEF-BFA7-8CB9-F9924B7F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7974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CDBDC7-6C00-5E86-5D9F-E4EF427DB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A1B63D9-E3B8-97B7-55EA-170EB4349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AB826DB-F996-214D-C8B2-068E24991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8E5EC8D-8BA6-656A-C907-68896048C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B6AA811-E079-10DB-29CA-A824C6A66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B7A158C-138C-0171-08B7-E9888E823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835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4940A8-A2AE-2C9A-8208-41B3EE22B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EDEEF7-DEE1-E00C-8DCE-59DF6C819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D647CA-BC60-6CE6-8BDF-7D472D56B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1F0AA-1D09-4910-988D-0BF24F683008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3E95441-D945-BE6D-D2F2-22093A21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AD6B539-418A-46B3-5DA7-63AB2774C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FDDE7-A293-4049-A475-C4344FD02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09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076662-B563-14B0-EBB8-DA2E2FFCE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4063" y="580292"/>
            <a:ext cx="10498014" cy="553915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развития детей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младшая группа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«Карамельки»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2022-2023г.г.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Михайлова А.И. </a:t>
            </a:r>
          </a:p>
        </p:txBody>
      </p:sp>
      <p:pic>
        <p:nvPicPr>
          <p:cNvPr id="5" name="Рисунок 4" descr="Изображение выглядит как Человеческое лицо, человек, мальчик,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xmlns="" id="{EA43F5BB-2780-710A-48CF-F080DF0F9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891689">
            <a:off x="280118" y="3238352"/>
            <a:ext cx="3484418" cy="2613313"/>
          </a:xfrm>
          <a:prstGeom prst="rect">
            <a:avLst/>
          </a:prstGeom>
        </p:spPr>
      </p:pic>
      <p:pic>
        <p:nvPicPr>
          <p:cNvPr id="7" name="Рисунок 6" descr="Изображение выглядит как мальчик, одежда, Человеческое лицо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61B7CA7E-17B1-D2BA-941F-245FBED9E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108834">
            <a:off x="8361221" y="3237099"/>
            <a:ext cx="3671277" cy="275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28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A46D265-A7DF-F2C1-177C-2C238BDAB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351692"/>
            <a:ext cx="11482754" cy="6031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исследований по </a:t>
            </a:r>
            <a:r>
              <a:rPr lang="ru-RU" sz="4400" u="sng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 </a:t>
            </a:r>
            <a:endParaRPr lang="ru-RU" sz="4400" u="sng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окончании учебного года: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Авторская программа «Сенсорное развитие»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Авторская программа «Мои пальчики расскажут»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Программа «От рождения до школы» (под редакцией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Н.Е.)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начало года- адаптационные листы</a:t>
            </a:r>
          </a:p>
        </p:txBody>
      </p:sp>
    </p:spTree>
    <p:extLst>
      <p:ext uri="{BB962C8B-B14F-4D97-AF65-F5344CB8AC3E}">
        <p14:creationId xmlns:p14="http://schemas.microsoft.com/office/powerpoint/2010/main" xmlns="" val="12682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426B7F7D-C39E-61F6-9AF6-219CC2F44E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450435888"/>
              </p:ext>
            </p:extLst>
          </p:nvPr>
        </p:nvGraphicFramePr>
        <p:xfrm>
          <a:off x="369277" y="246186"/>
          <a:ext cx="11183815" cy="629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5822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3B3EFEB9-2931-24F1-5544-E046397131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431251714"/>
              </p:ext>
            </p:extLst>
          </p:nvPr>
        </p:nvGraphicFramePr>
        <p:xfrm>
          <a:off x="492369" y="263769"/>
          <a:ext cx="11289323" cy="6365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3889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EB2715C6-FA10-7D7F-12B9-DE2B71469D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096378926"/>
              </p:ext>
            </p:extLst>
          </p:nvPr>
        </p:nvGraphicFramePr>
        <p:xfrm>
          <a:off x="281354" y="211016"/>
          <a:ext cx="11500338" cy="6435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02941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67</Words>
  <Application>Microsoft Office PowerPoint</Application>
  <PresentationFormat>Произвольный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Мониторинг развития детей Первая младшая группа  «Карамельки» 2022-2023г.г.   Воспитатель Михайлова А.И. 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развития детей Первая младшая группа  «Карамельки» 2022-2023г.г.   Воспитатель Михайлова А.И. </dc:title>
  <dc:creator>79835307771</dc:creator>
  <cp:lastModifiedBy>Анна</cp:lastModifiedBy>
  <cp:revision>5</cp:revision>
  <dcterms:created xsi:type="dcterms:W3CDTF">2023-05-24T02:56:37Z</dcterms:created>
  <dcterms:modified xsi:type="dcterms:W3CDTF">2023-05-25T05:41:16Z</dcterms:modified>
</cp:coreProperties>
</file>