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71" r:id="rId3"/>
    <p:sldId id="258" r:id="rId4"/>
    <p:sldId id="262" r:id="rId5"/>
    <p:sldId id="259" r:id="rId6"/>
    <p:sldId id="265" r:id="rId7"/>
    <p:sldId id="263" r:id="rId8"/>
    <p:sldId id="264" r:id="rId9"/>
    <p:sldId id="266" r:id="rId10"/>
    <p:sldId id="267" r:id="rId11"/>
    <p:sldId id="268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A00"/>
    <a:srgbClr val="341902"/>
    <a:srgbClr val="753805"/>
    <a:srgbClr val="7A0000"/>
    <a:srgbClr val="8A0000"/>
    <a:srgbClr val="CC0000"/>
    <a:srgbClr val="6C0000"/>
    <a:srgbClr val="005000"/>
    <a:srgbClr val="194B32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784642-D20E-AF07-9470-59255D2E6929}" v="185" dt="2023-06-04T07:40:39.65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озырь Дмитрий Павлович" userId="S::dp.kozyir@live.unecon.ru::556e90a6-6a0b-465f-8447-4ee85f588a4e" providerId="AD" clId="Web-{FF784642-D20E-AF07-9470-59255D2E6929}"/>
    <pc:docChg chg="modSld">
      <pc:chgData name="Козырь Дмитрий Павлович" userId="S::dp.kozyir@live.unecon.ru::556e90a6-6a0b-465f-8447-4ee85f588a4e" providerId="AD" clId="Web-{FF784642-D20E-AF07-9470-59255D2E6929}" dt="2023-06-04T07:40:39.654" v="120" actId="1076"/>
      <pc:docMkLst>
        <pc:docMk/>
      </pc:docMkLst>
      <pc:sldChg chg="modSp">
        <pc:chgData name="Козырь Дмитрий Павлович" userId="S::dp.kozyir@live.unecon.ru::556e90a6-6a0b-465f-8447-4ee85f588a4e" providerId="AD" clId="Web-{FF784642-D20E-AF07-9470-59255D2E6929}" dt="2023-06-04T07:40:13.872" v="117" actId="1076"/>
        <pc:sldMkLst>
          <pc:docMk/>
          <pc:sldMk cId="0" sldId="256"/>
        </pc:sldMkLst>
        <pc:spChg chg="mod">
          <ac:chgData name="Козырь Дмитрий Павлович" userId="S::dp.kozyir@live.unecon.ru::556e90a6-6a0b-465f-8447-4ee85f588a4e" providerId="AD" clId="Web-{FF784642-D20E-AF07-9470-59255D2E6929}" dt="2023-06-04T07:40:13.872" v="117" actId="1076"/>
          <ac:spMkLst>
            <pc:docMk/>
            <pc:sldMk cId="0" sldId="256"/>
            <ac:spMk id="5" creationId="{00000000-0000-0000-0000-000000000000}"/>
          </ac:spMkLst>
        </pc:spChg>
      </pc:sldChg>
      <pc:sldChg chg="modSp">
        <pc:chgData name="Козырь Дмитрий Павлович" userId="S::dp.kozyir@live.unecon.ru::556e90a6-6a0b-465f-8447-4ee85f588a4e" providerId="AD" clId="Web-{FF784642-D20E-AF07-9470-59255D2E6929}" dt="2023-06-04T07:40:39.654" v="120" actId="1076"/>
        <pc:sldMkLst>
          <pc:docMk/>
          <pc:sldMk cId="1432093524" sldId="271"/>
        </pc:sldMkLst>
        <pc:spChg chg="mod">
          <ac:chgData name="Козырь Дмитрий Павлович" userId="S::dp.kozyir@live.unecon.ru::556e90a6-6a0b-465f-8447-4ee85f588a4e" providerId="AD" clId="Web-{FF784642-D20E-AF07-9470-59255D2E6929}" dt="2023-06-04T07:40:26.482" v="118" actId="1076"/>
          <ac:spMkLst>
            <pc:docMk/>
            <pc:sldMk cId="1432093524" sldId="271"/>
            <ac:spMk id="4" creationId="{00000000-0000-0000-0000-000000000000}"/>
          </ac:spMkLst>
        </pc:spChg>
        <pc:spChg chg="mod">
          <ac:chgData name="Козырь Дмитрий Павлович" userId="S::dp.kozyir@live.unecon.ru::556e90a6-6a0b-465f-8447-4ee85f588a4e" providerId="AD" clId="Web-{FF784642-D20E-AF07-9470-59255D2E6929}" dt="2023-06-04T07:40:34.607" v="119" actId="1076"/>
          <ac:spMkLst>
            <pc:docMk/>
            <pc:sldMk cId="1432093524" sldId="271"/>
            <ac:spMk id="5" creationId="{00000000-0000-0000-0000-000000000000}"/>
          </ac:spMkLst>
        </pc:spChg>
        <pc:spChg chg="mod">
          <ac:chgData name="Козырь Дмитрий Павлович" userId="S::dp.kozyir@live.unecon.ru::556e90a6-6a0b-465f-8447-4ee85f588a4e" providerId="AD" clId="Web-{FF784642-D20E-AF07-9470-59255D2E6929}" dt="2023-06-04T07:40:39.654" v="120" actId="1076"/>
          <ac:spMkLst>
            <pc:docMk/>
            <pc:sldMk cId="1432093524" sldId="271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75E08B-ECDA-4243-A6AD-4E29FE6FE987}" type="datetimeFigureOut">
              <a:rPr lang="ru-RU" smtClean="0"/>
              <a:t>04.06.2023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3DCAF-B670-44B9-872F-5B9BDD859D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55349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3DCAF-B670-44B9-872F-5B9BDD859DA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90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04.06.2023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18002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Единый урок по ПДД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49667" y="5385736"/>
            <a:ext cx="583264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Презентацию подготовила  воспитатель</a:t>
            </a:r>
          </a:p>
          <a:p>
            <a:pPr algn="ctr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Средней группы ГБДОУ №39 </a:t>
            </a:r>
          </a:p>
          <a:p>
            <a:pPr algn="ctr"/>
            <a:r>
              <a:rPr lang="ru-RU" sz="2000" b="1" i="1" dirty="0">
                <a:solidFill>
                  <a:schemeClr val="accent6">
                    <a:lumMod val="50000"/>
                  </a:schemeClr>
                </a:solidFill>
              </a:rPr>
              <a:t>Козырь Галина Алексеевна</a:t>
            </a:r>
          </a:p>
        </p:txBody>
      </p:sp>
      <p:pic>
        <p:nvPicPr>
          <p:cNvPr id="8195" name="Picture 3" descr="D:\ШКОЛА\безопасные  уроки\пдд\картинки\201514091709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38875"/>
            <a:ext cx="5199869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49262"/>
            <a:ext cx="8568952" cy="1800200"/>
          </a:xfrm>
        </p:spPr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Игра </a:t>
            </a:r>
            <a:br>
              <a:rPr lang="ru-RU" b="1" dirty="0">
                <a:ea typeface="Times New Roman"/>
              </a:rPr>
            </a:br>
            <a:r>
              <a:rPr lang="ru-RU" sz="5300" b="1" u="sng" dirty="0">
                <a:solidFill>
                  <a:srgbClr val="007A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"Разрешается </a:t>
            </a:r>
            <a:r>
              <a:rPr lang="ru-RU" sz="53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  <a:t>– запрещается” </a:t>
            </a: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br>
              <a:rPr lang="ru-RU" sz="5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br>
              <a:rPr lang="ru-RU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/>
              </a:rPr>
            </a:b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8568952" cy="3777283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Играть на мостовой… 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улицы при зелёном сигнале светофора…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Перебегать улицу перед близко идущим транспортом…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Идти толпой по тротуару…</a:t>
            </a:r>
          </a:p>
          <a:p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471363" y="1949362"/>
            <a:ext cx="312893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46589" y="3248524"/>
            <a:ext cx="283205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654906" y="443711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апрещается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78266" y="5589538"/>
            <a:ext cx="31260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  <a:endParaRPr lang="ru-RU" sz="5400" b="1" dirty="0">
              <a:ln w="18415" cmpd="sng">
                <a:solidFill>
                  <a:srgbClr val="007A00"/>
                </a:solidFill>
                <a:prstDash val="solid"/>
              </a:ln>
              <a:solidFill>
                <a:srgbClr val="007A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9721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9893" y="381187"/>
            <a:ext cx="8496944" cy="4525963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улицу по подземному переходу… 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Переходить улицу при жёлтом сигнале светофора…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Помогать старикам и старушкам переходить улицу…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Велосипедистам цепляться за проезжие машины…</a:t>
            </a:r>
          </a:p>
          <a:p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  <a:t>Выбегать на проезжую часть дороги…</a:t>
            </a:r>
            <a:br>
              <a:rPr lang="ru-RU" sz="3600" b="1" dirty="0">
                <a:solidFill>
                  <a:schemeClr val="accent6">
                    <a:lumMod val="50000"/>
                  </a:schemeClr>
                </a:solidFill>
                <a:ea typeface="Times New Roman"/>
              </a:rPr>
            </a:br>
            <a:endParaRPr lang="ru-RU" sz="3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52337" y="113352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28343" y="2321004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3524407"/>
            <a:ext cx="283205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007A00"/>
                  </a:solidFill>
                  <a:prstDash val="solid"/>
                </a:ln>
                <a:solidFill>
                  <a:srgbClr val="007A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разрешается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92080" y="4704022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5881326"/>
            <a:ext cx="28355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запрещается</a:t>
            </a:r>
          </a:p>
        </p:txBody>
      </p:sp>
    </p:spTree>
    <p:extLst>
      <p:ext uri="{BB962C8B-B14F-4D97-AF65-F5344CB8AC3E}">
        <p14:creationId xmlns:p14="http://schemas.microsoft.com/office/powerpoint/2010/main" val="328455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клипарты\солнышко\1341067138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340768"/>
            <a:ext cx="3384376" cy="341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0626507">
            <a:off x="108964" y="1565818"/>
            <a:ext cx="59581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Молодцы!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437112"/>
            <a:ext cx="684076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dirty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Благодарю за внимание!</a:t>
            </a:r>
            <a:endParaRPr lang="ru-RU" sz="6000" b="0" cap="none" spc="0" dirty="0">
              <a:ln w="18415" cmpd="sng">
                <a:solidFill>
                  <a:srgbClr val="C000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26486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9322" y="348785"/>
            <a:ext cx="1872208" cy="54014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>
                <a:ln w="11430">
                  <a:solidFill>
                    <a:srgbClr val="C00000"/>
                  </a:solidFill>
                </a:ln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П</a:t>
            </a: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</a:p>
          <a:p>
            <a:pPr algn="ctr"/>
            <a:r>
              <a:rPr lang="ru-RU" sz="11500" b="1" dirty="0">
                <a:ln w="11430">
                  <a:solidFill>
                    <a:srgbClr val="C00000"/>
                  </a:solidFill>
                </a:ln>
                <a:solidFill>
                  <a:srgbClr val="007A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Vizit" pitchFamily="2" charset="0"/>
              </a:rPr>
              <a:t>д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12515" y="805164"/>
            <a:ext cx="316945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равила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15560" y="2708920"/>
            <a:ext cx="412048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орожного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875432" y="4544386"/>
            <a:ext cx="38481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err="1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7A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вижения</a:t>
            </a:r>
            <a:endParaRPr lang="ru-RU" sz="7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007A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9218" name="Picture 2" descr="D:\ШКОЛА\безопасные  уроки\пдд\картинки\hello_html_m3bcffbe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7" y="1724908"/>
            <a:ext cx="2663472" cy="3419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09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КОЛА\безопасные  уроки\пдд\картинки\i_0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675" y="1688232"/>
            <a:ext cx="5904656" cy="2957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16575" y="116632"/>
            <a:ext cx="7878799" cy="1800200"/>
          </a:xfrm>
        </p:spPr>
        <p:txBody>
          <a:bodyPr>
            <a:normAutofit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1</a:t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Дорога только для машин</a:t>
            </a:r>
            <a:endParaRPr lang="ru-RU" sz="66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5"/>
          <p:cNvSpPr>
            <a:spLocks noGrp="1"/>
          </p:cNvSpPr>
          <p:nvPr>
            <p:ph idx="1"/>
          </p:nvPr>
        </p:nvSpPr>
        <p:spPr>
          <a:xfrm>
            <a:off x="395536" y="1484784"/>
            <a:ext cx="8352928" cy="3744416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endParaRPr lang="ru-RU" dirty="0"/>
          </a:p>
        </p:txBody>
      </p:sp>
      <p:pic>
        <p:nvPicPr>
          <p:cNvPr id="4" name="Рисунок 3" descr="doroga-mnogo-mash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808" y="2413117"/>
            <a:ext cx="6099077" cy="3960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1"/>
          <p:cNvSpPr>
            <a:spLocks noGrp="1"/>
          </p:cNvSpPr>
          <p:nvPr>
            <p:ph type="title"/>
          </p:nvPr>
        </p:nvSpPr>
        <p:spPr>
          <a:xfrm>
            <a:off x="457200" y="4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2</a:t>
            </a:r>
            <a:br>
              <a:rPr lang="ru-RU" sz="32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«Иди только по тротуару»</a:t>
            </a:r>
            <a:endParaRPr lang="ru-RU" sz="6700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 descr="6699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650665"/>
            <a:ext cx="3915435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4572000" y="1628800"/>
            <a:ext cx="417646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Тротуар для       пешеходов,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Здесь машинам нету хода!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Чуть повыше чем дорога,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Пешеходные пути,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все по тротуару </a:t>
            </a:r>
            <a:endParaRPr lang="ru-RU" sz="3200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забот могли идти!</a:t>
            </a:r>
            <a:r>
              <a:rPr lang="ru-RU" sz="28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000" b="1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000" b="1" dirty="0">
              <a:ln>
                <a:solidFill>
                  <a:srgbClr val="7A0000"/>
                </a:solidFill>
              </a:ln>
              <a:solidFill>
                <a:srgbClr val="7A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855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3 </a:t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«Не беги через дорогу»</a:t>
            </a:r>
            <a:endParaRPr lang="ru-RU" sz="8000" dirty="0"/>
          </a:p>
        </p:txBody>
      </p:sp>
      <p:sp>
        <p:nvSpPr>
          <p:cNvPr id="11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spcBef>
                <a:spcPts val="0"/>
              </a:spcBef>
              <a:buNone/>
            </a:pPr>
            <a:endParaRPr lang="ru-RU" sz="2800" b="1" i="1" dirty="0"/>
          </a:p>
          <a:p>
            <a:pPr algn="ctr">
              <a:spcBef>
                <a:spcPts val="0"/>
              </a:spcBef>
              <a:buNone/>
            </a:pPr>
            <a:endParaRPr lang="ru-RU" sz="1400" b="1" i="1" dirty="0"/>
          </a:p>
        </p:txBody>
      </p:sp>
      <p:pic>
        <p:nvPicPr>
          <p:cNvPr id="6146" name="Picture 2" descr="D:\ШКОЛА\безопасные  уроки\пдд\картинки\2010_b8e9c78b2a15240274f39d9cd9904c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295" y="1844824"/>
            <a:ext cx="6480720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4</a:t>
            </a:r>
            <a:b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«Переходи дорогу по пешеходным переходам»</a:t>
            </a:r>
            <a:endParaRPr lang="ru-RU" sz="9800" i="1" dirty="0"/>
          </a:p>
        </p:txBody>
      </p:sp>
      <p:pic>
        <p:nvPicPr>
          <p:cNvPr id="3074" name="Picture 2" descr="D:\ШКОЛА\безопасные  уроки\пдд\картинки\n_73fot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477354"/>
            <a:ext cx="3723528" cy="37945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D:\ШКОЛА\безопасные  уроки\пдд\картинки\urokviktorina_po_pravilam_dorozhnogho_dvizhieniia_pdd3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274" y="3112438"/>
            <a:ext cx="3985106" cy="29808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4024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1616" y="332656"/>
            <a:ext cx="8496944" cy="1368152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5</a:t>
            </a:r>
            <a:br>
              <a:rPr lang="ru-RU" sz="2900" b="1" i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>
                <a:ln>
                  <a:solidFill>
                    <a:srgbClr val="C00000"/>
                  </a:solidFill>
                </a:ln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При переходе улицы </a:t>
            </a:r>
            <a:endParaRPr lang="ru-RU" b="1" dirty="0">
              <a:ln>
                <a:solidFill>
                  <a:srgbClr val="CC00FF"/>
                </a:solidFill>
              </a:ln>
              <a:solidFill>
                <a:srgbClr val="FF66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4098" name="Picture 2" descr="D:\ШКОЛА\безопасные  уроки\пдд\картинки\14537302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5244" y="476672"/>
            <a:ext cx="2137232" cy="16029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1215_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3" t="14285" r="51042" b="50000"/>
          <a:stretch>
            <a:fillRect/>
          </a:stretch>
        </p:blipFill>
        <p:spPr bwMode="auto">
          <a:xfrm>
            <a:off x="431084" y="1844823"/>
            <a:ext cx="4271640" cy="2847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Объект 5" descr="1215_4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" t="49509" r="50186" b="14726"/>
          <a:stretch>
            <a:fillRect/>
          </a:stretch>
        </p:blipFill>
        <p:spPr bwMode="auto">
          <a:xfrm>
            <a:off x="3419872" y="3861048"/>
            <a:ext cx="5184576" cy="2557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лево 3"/>
          <p:cNvSpPr/>
          <p:nvPr/>
        </p:nvSpPr>
        <p:spPr>
          <a:xfrm>
            <a:off x="827584" y="2420888"/>
            <a:ext cx="1224136" cy="360040"/>
          </a:xfrm>
          <a:prstGeom prst="lef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7883860" y="4365104"/>
            <a:ext cx="1080628" cy="327479"/>
          </a:xfrm>
          <a:prstGeom prst="rightArrow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02724" y="2415906"/>
            <a:ext cx="4015202" cy="58477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Всегда смотри налево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11560" y="5085184"/>
            <a:ext cx="4041491" cy="58477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>
              <a:defRPr/>
            </a:pPr>
            <a:r>
              <a:rPr lang="ru-RU" sz="3200" dirty="0">
                <a:ln>
                  <a:solidFill>
                    <a:srgbClr val="7A0000"/>
                  </a:solidFill>
                </a:ln>
                <a:solidFill>
                  <a:srgbClr val="7A0000"/>
                </a:solidFill>
                <a:latin typeface="Times New Roman" pitchFamily="18" charset="0"/>
                <a:cs typeface="Times New Roman" pitchFamily="18" charset="0"/>
              </a:rPr>
              <a:t>Затем смотри направо</a:t>
            </a:r>
          </a:p>
        </p:txBody>
      </p:sp>
    </p:spTree>
    <p:extLst>
      <p:ext uri="{BB962C8B-B14F-4D97-AF65-F5344CB8AC3E}">
        <p14:creationId xmlns:p14="http://schemas.microsoft.com/office/powerpoint/2010/main" val="665775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836712"/>
            <a:ext cx="8877672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6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Правило 6</a:t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«Помни сигналы светофора»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ШКОЛА\безопасные  уроки\пдд\картинки\SVETOF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488832" cy="5071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59632" y="1694735"/>
            <a:ext cx="6624736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4649" y="1608552"/>
            <a:ext cx="507049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>
                <a:ln w="11430"/>
                <a:solidFill>
                  <a:schemeClr val="tx2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Светофор нам говорит:</a:t>
            </a:r>
          </a:p>
        </p:txBody>
      </p:sp>
    </p:spTree>
    <p:extLst>
      <p:ext uri="{BB962C8B-B14F-4D97-AF65-F5344CB8AC3E}">
        <p14:creationId xmlns:p14="http://schemas.microsoft.com/office/powerpoint/2010/main" val="164317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392" y="836712"/>
            <a:ext cx="8229600" cy="1143000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  <a:defRPr/>
            </a:pPr>
            <a:r>
              <a:rPr lang="ru-RU" sz="3200" b="1" i="1" dirty="0">
                <a:ln>
                  <a:solidFill>
                    <a:srgbClr val="C00000"/>
                  </a:solidFill>
                </a:ln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Правило 7</a:t>
            </a:r>
            <a:b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     </a:t>
            </a:r>
            <a: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«Будь внимательным!»</a:t>
            </a:r>
            <a:br>
              <a:rPr lang="ru-RU" sz="4900" b="1" dirty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67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От такого поведенья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Может быть не мало бед: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Ведь дорога не для чтенья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400" b="1" dirty="0">
                <a:solidFill>
                  <a:srgbClr val="753805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И не место для бесед!</a:t>
            </a:r>
          </a:p>
          <a:p>
            <a:endParaRPr lang="ru-RU" dirty="0"/>
          </a:p>
        </p:txBody>
      </p:sp>
      <p:pic>
        <p:nvPicPr>
          <p:cNvPr id="7171" name="Picture 3" descr="D:\ШКОЛА\безопасные  уроки\пдд\картинки\208-3-pravila-dorozhnogo-dvizheniya-detyam-kartin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59" y="3397185"/>
            <a:ext cx="4399033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9" descr="10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44724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5783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1096</TotalTime>
  <Words>168</Words>
  <Application>Microsoft Office PowerPoint</Application>
  <PresentationFormat>Экран (4:3)</PresentationFormat>
  <Paragraphs>51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Единый урок по ПДД</vt:lpstr>
      <vt:lpstr>Презентация PowerPoint</vt:lpstr>
      <vt:lpstr>Правило 1 Дорога только для машин</vt:lpstr>
      <vt:lpstr>Правило 2 «Иди только по тротуару»</vt:lpstr>
      <vt:lpstr>Правило 3  «Не беги через дорогу»</vt:lpstr>
      <vt:lpstr>Правило 4 «Переходи дорогу по пешеходным переходам»</vt:lpstr>
      <vt:lpstr>Правило 5 При переходе улицы </vt:lpstr>
      <vt:lpstr>Правило 6          «Помни сигналы светофора» </vt:lpstr>
      <vt:lpstr>Правило 7          «Будь внимательным!» </vt:lpstr>
      <vt:lpstr>Игра  "Разрешается – запрещается”   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Домашний компьютер</cp:lastModifiedBy>
  <cp:revision>64</cp:revision>
  <dcterms:created xsi:type="dcterms:W3CDTF">2014-08-08T16:01:14Z</dcterms:created>
  <dcterms:modified xsi:type="dcterms:W3CDTF">2023-06-04T07:40:46Z</dcterms:modified>
</cp:coreProperties>
</file>