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3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24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864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736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4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172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67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554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45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066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272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250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079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13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png"/><Relationship Id="rId7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FF57"/>
            </a:gs>
            <a:gs pos="91000">
              <a:srgbClr val="9CB86E">
                <a:lumMod val="81000"/>
                <a:lumOff val="19000"/>
              </a:srgbClr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Дифференциация звуков Ж-Ш</a:t>
            </a:r>
            <a:endParaRPr lang="ru-RU" sz="4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7304856" cy="175260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Учитель-логопед </a:t>
            </a:r>
            <a:r>
              <a:rPr lang="ru-RU" sz="1800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Бизюкова</a:t>
            </a:r>
            <a:r>
              <a:rPr lang="ru-RU" sz="18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Г.И.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МБДОУ «Детский сад №27 «Садко»»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г. Смоленск</a:t>
            </a:r>
            <a:endParaRPr lang="ru-RU" sz="18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646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FF57"/>
            </a:gs>
            <a:gs pos="91000">
              <a:srgbClr val="9CB86E">
                <a:lumMod val="81000"/>
                <a:lumOff val="19000"/>
              </a:srgbClr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276872"/>
            <a:ext cx="280831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67544" y="332656"/>
            <a:ext cx="3960440" cy="18002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148064" y="332656"/>
            <a:ext cx="3888432" cy="18002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76" r="2351"/>
          <a:stretch/>
        </p:blipFill>
        <p:spPr>
          <a:xfrm>
            <a:off x="1926587" y="836712"/>
            <a:ext cx="1031406" cy="1116256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399"/>
          <a:stretch/>
        </p:blipFill>
        <p:spPr bwMode="auto">
          <a:xfrm>
            <a:off x="6610065" y="876569"/>
            <a:ext cx="1044649" cy="1116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71599" y="3356992"/>
            <a:ext cx="280831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4431230"/>
            <a:ext cx="280831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71599" y="5511350"/>
            <a:ext cx="280831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724128" y="2286985"/>
            <a:ext cx="280831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24127" y="3367105"/>
            <a:ext cx="280831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24128" y="4441343"/>
            <a:ext cx="280831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724127" y="5521463"/>
            <a:ext cx="280831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051720" y="2482825"/>
            <a:ext cx="638631" cy="596205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772964" y="2514817"/>
            <a:ext cx="638631" cy="596205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верх 19"/>
          <p:cNvSpPr/>
          <p:nvPr/>
        </p:nvSpPr>
        <p:spPr>
          <a:xfrm>
            <a:off x="1547664" y="3583129"/>
            <a:ext cx="216024" cy="64807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587" y="3384883"/>
            <a:ext cx="918283" cy="918283"/>
          </a:xfrm>
          <a:prstGeom prst="rect">
            <a:avLst/>
          </a:prstGeom>
        </p:spPr>
      </p:pic>
      <p:sp>
        <p:nvSpPr>
          <p:cNvPr id="24" name="Стрелка вверх 23"/>
          <p:cNvSpPr/>
          <p:nvPr/>
        </p:nvSpPr>
        <p:spPr>
          <a:xfrm>
            <a:off x="6394041" y="3583129"/>
            <a:ext cx="216024" cy="64807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964" y="3384883"/>
            <a:ext cx="918283" cy="91828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3" t="29550" r="44238" b="33369"/>
          <a:stretch/>
        </p:blipFill>
        <p:spPr>
          <a:xfrm>
            <a:off x="6664847" y="4562781"/>
            <a:ext cx="1134516" cy="936104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50" r="75217" b="33369"/>
          <a:stretch/>
        </p:blipFill>
        <p:spPr>
          <a:xfrm>
            <a:off x="1938987" y="4503238"/>
            <a:ext cx="864095" cy="93610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855109" y="5461358"/>
            <a:ext cx="10612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Ш</a:t>
            </a:r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01486" y="5439342"/>
            <a:ext cx="10612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Ж</a:t>
            </a:r>
            <a:endParaRPr lang="ru-RU" sz="7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51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FF57"/>
            </a:gs>
            <a:gs pos="91000">
              <a:srgbClr val="9CB86E">
                <a:lumMod val="81000"/>
                <a:lumOff val="19000"/>
              </a:srgbClr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2581" y="1124744"/>
            <a:ext cx="6400800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По тропинке я пойду</a:t>
            </a:r>
          </a:p>
          <a:p>
            <a:r>
              <a:rPr lang="ru-RU" sz="3600" b="1" dirty="0" smtClean="0">
                <a:solidFill>
                  <a:schemeClr val="tx1"/>
                </a:solidFill>
              </a:rPr>
              <a:t>И звук правильно назову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01960" y="3356992"/>
            <a:ext cx="1188000" cy="118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185219" y="3356992"/>
            <a:ext cx="1188000" cy="118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81274" y="3356992"/>
            <a:ext cx="1188000" cy="118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67526" y="3370447"/>
            <a:ext cx="1188000" cy="118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50" r="75217" b="33369"/>
          <a:stretch/>
        </p:blipFill>
        <p:spPr>
          <a:xfrm>
            <a:off x="861293" y="3536133"/>
            <a:ext cx="864095" cy="9361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3" t="29550" r="44238" b="33369"/>
          <a:stretch/>
        </p:blipFill>
        <p:spPr>
          <a:xfrm>
            <a:off x="2211961" y="3536133"/>
            <a:ext cx="1134516" cy="9361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50" r="75217" b="33369"/>
          <a:stretch/>
        </p:blipFill>
        <p:spPr>
          <a:xfrm>
            <a:off x="3748653" y="3482940"/>
            <a:ext cx="864095" cy="9361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50" r="75217" b="33369"/>
          <a:stretch/>
        </p:blipFill>
        <p:spPr>
          <a:xfrm>
            <a:off x="6429478" y="3482940"/>
            <a:ext cx="864095" cy="93610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7576270" y="3373760"/>
            <a:ext cx="1188000" cy="118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3" t="29550" r="44238" b="33369"/>
          <a:stretch/>
        </p:blipFill>
        <p:spPr>
          <a:xfrm>
            <a:off x="7603012" y="3552901"/>
            <a:ext cx="1134516" cy="936104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931737" y="3347797"/>
            <a:ext cx="1188000" cy="118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3" t="29550" r="44238" b="33369"/>
          <a:stretch/>
        </p:blipFill>
        <p:spPr>
          <a:xfrm>
            <a:off x="4958479" y="3526938"/>
            <a:ext cx="1134516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525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FF57"/>
            </a:gs>
            <a:gs pos="91000">
              <a:srgbClr val="9CB86E">
                <a:lumMod val="81000"/>
                <a:lumOff val="19000"/>
              </a:srgbClr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2581" y="1124744"/>
            <a:ext cx="6400800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По дорожке я пойду,</a:t>
            </a:r>
          </a:p>
          <a:p>
            <a:r>
              <a:rPr lang="ru-RU" sz="3600" b="1" dirty="0">
                <a:solidFill>
                  <a:schemeClr val="tx1"/>
                </a:solidFill>
              </a:rPr>
              <a:t>С</a:t>
            </a:r>
            <a:r>
              <a:rPr lang="ru-RU" sz="3600" b="1" dirty="0" smtClean="0">
                <a:solidFill>
                  <a:schemeClr val="tx1"/>
                </a:solidFill>
              </a:rPr>
              <a:t>логи правильно спою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01960" y="4603809"/>
            <a:ext cx="1188000" cy="118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185219" y="3356992"/>
            <a:ext cx="1188000" cy="118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81274" y="4603809"/>
            <a:ext cx="1188000" cy="118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67526" y="4617264"/>
            <a:ext cx="1188000" cy="118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576270" y="3373760"/>
            <a:ext cx="1188000" cy="118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931737" y="3347797"/>
            <a:ext cx="1188000" cy="118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76" r="2351"/>
          <a:stretch/>
        </p:blipFill>
        <p:spPr>
          <a:xfrm>
            <a:off x="931896" y="4711689"/>
            <a:ext cx="898337" cy="97224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76" r="2351"/>
          <a:stretch/>
        </p:blipFill>
        <p:spPr>
          <a:xfrm>
            <a:off x="3726105" y="4700668"/>
            <a:ext cx="898337" cy="97224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76" r="2351"/>
          <a:stretch/>
        </p:blipFill>
        <p:spPr>
          <a:xfrm>
            <a:off x="6495065" y="4725144"/>
            <a:ext cx="898337" cy="97224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399"/>
          <a:stretch/>
        </p:blipFill>
        <p:spPr bwMode="auto">
          <a:xfrm>
            <a:off x="2345862" y="3487930"/>
            <a:ext cx="866713" cy="926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399"/>
          <a:stretch/>
        </p:blipFill>
        <p:spPr bwMode="auto">
          <a:xfrm>
            <a:off x="5092380" y="3504698"/>
            <a:ext cx="866713" cy="926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399"/>
          <a:stretch/>
        </p:blipFill>
        <p:spPr bwMode="auto">
          <a:xfrm>
            <a:off x="7736913" y="3504698"/>
            <a:ext cx="866713" cy="926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9045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FF57"/>
            </a:gs>
            <a:gs pos="91000">
              <a:srgbClr val="9CB86E">
                <a:lumMod val="81000"/>
                <a:lumOff val="19000"/>
              </a:srgbClr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649577" y="4512378"/>
            <a:ext cx="1334314" cy="1351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2581" y="1124744"/>
            <a:ext cx="6400800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Назови первый звук</a:t>
            </a:r>
          </a:p>
          <a:p>
            <a:r>
              <a:rPr lang="ru-RU" sz="3600" b="1" dirty="0" smtClean="0">
                <a:solidFill>
                  <a:schemeClr val="tx1"/>
                </a:solidFill>
              </a:rPr>
              <a:t>И придумай свое слово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11" t="37025" r="37654" b="39523"/>
          <a:stretch/>
        </p:blipFill>
        <p:spPr bwMode="auto">
          <a:xfrm>
            <a:off x="3851920" y="2901751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" t="3704" r="72242" b="72844"/>
          <a:stretch/>
        </p:blipFill>
        <p:spPr bwMode="auto">
          <a:xfrm>
            <a:off x="2339752" y="2901617"/>
            <a:ext cx="1223832" cy="136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63" t="71322" r="37319" b="2671"/>
          <a:stretch/>
        </p:blipFill>
        <p:spPr bwMode="auto">
          <a:xfrm>
            <a:off x="5436097" y="2901617"/>
            <a:ext cx="1368152" cy="1368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7071894" y="2901617"/>
            <a:ext cx="1388538" cy="1368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63182" y="2918249"/>
            <a:ext cx="1334314" cy="1351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76" r="2351"/>
          <a:stretch/>
        </p:blipFill>
        <p:spPr>
          <a:xfrm>
            <a:off x="883378" y="3039584"/>
            <a:ext cx="1022087" cy="1106171"/>
          </a:xfrm>
          <a:prstGeom prst="rect">
            <a:avLst/>
          </a:prstGeom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399"/>
          <a:stretch/>
        </p:blipFill>
        <p:spPr bwMode="auto">
          <a:xfrm>
            <a:off x="883378" y="4725144"/>
            <a:ext cx="866713" cy="926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" t="38284" r="75037" b="40568"/>
          <a:stretch/>
        </p:blipFill>
        <p:spPr bwMode="auto">
          <a:xfrm>
            <a:off x="2339752" y="4512377"/>
            <a:ext cx="1223832" cy="1351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9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64" t="37643" r="4062" b="36232"/>
          <a:stretch/>
        </p:blipFill>
        <p:spPr bwMode="auto">
          <a:xfrm>
            <a:off x="3851920" y="4524007"/>
            <a:ext cx="1368152" cy="1340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Прямоугольник 30"/>
          <p:cNvSpPr/>
          <p:nvPr/>
        </p:nvSpPr>
        <p:spPr>
          <a:xfrm>
            <a:off x="7071894" y="4530701"/>
            <a:ext cx="1388538" cy="1368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200" y="4530700"/>
            <a:ext cx="1333329" cy="1333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12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FF57"/>
            </a:gs>
            <a:gs pos="91000">
              <a:srgbClr val="9CB86E">
                <a:lumMod val="81000"/>
                <a:lumOff val="19000"/>
              </a:srgbClr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55000" y="1408805"/>
            <a:ext cx="1725552" cy="1355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70" y="1526677"/>
            <a:ext cx="1595355" cy="1246371"/>
          </a:xfrm>
          <a:prstGeom prst="rect">
            <a:avLst/>
          </a:prstGeom>
        </p:spPr>
      </p:pic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97263"/>
            <a:ext cx="6400800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Волшебники</a:t>
            </a:r>
            <a:endParaRPr lang="ru-RU" sz="3600" b="1" dirty="0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2411760" y="1399881"/>
            <a:ext cx="1584176" cy="1364872"/>
            <a:chOff x="2915816" y="2001044"/>
            <a:chExt cx="2100028" cy="1787996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915816" y="2001044"/>
              <a:ext cx="2100028" cy="17879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53012" y="2077678"/>
              <a:ext cx="1425635" cy="1634728"/>
            </a:xfrm>
            <a:prstGeom prst="rect">
              <a:avLst/>
            </a:prstGeom>
          </p:spPr>
        </p:pic>
      </p:grpSp>
      <p:sp>
        <p:nvSpPr>
          <p:cNvPr id="9" name="Прямоугольник 8"/>
          <p:cNvSpPr/>
          <p:nvPr/>
        </p:nvSpPr>
        <p:spPr>
          <a:xfrm>
            <a:off x="540871" y="3356992"/>
            <a:ext cx="1725552" cy="1355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71" y="3614251"/>
            <a:ext cx="1555009" cy="841429"/>
          </a:xfrm>
          <a:prstGeom prst="rect">
            <a:avLst/>
          </a:prstGeom>
        </p:spPr>
      </p:pic>
      <p:grpSp>
        <p:nvGrpSpPr>
          <p:cNvPr id="17" name="Группа 16"/>
          <p:cNvGrpSpPr/>
          <p:nvPr/>
        </p:nvGrpSpPr>
        <p:grpSpPr>
          <a:xfrm>
            <a:off x="2411760" y="3356991"/>
            <a:ext cx="1584176" cy="1355948"/>
            <a:chOff x="2411760" y="3356991"/>
            <a:chExt cx="1584176" cy="1355948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2411760" y="3356991"/>
              <a:ext cx="1584176" cy="13559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55776" y="3614251"/>
              <a:ext cx="1310030" cy="899008"/>
            </a:xfrm>
            <a:prstGeom prst="rect">
              <a:avLst/>
            </a:prstGeom>
          </p:spPr>
        </p:pic>
      </p:grpSp>
      <p:grpSp>
        <p:nvGrpSpPr>
          <p:cNvPr id="27" name="Группа 26"/>
          <p:cNvGrpSpPr/>
          <p:nvPr/>
        </p:nvGrpSpPr>
        <p:grpSpPr>
          <a:xfrm>
            <a:off x="7190432" y="1402415"/>
            <a:ext cx="1584176" cy="1355948"/>
            <a:chOff x="7190432" y="1402415"/>
            <a:chExt cx="1584176" cy="1355948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7190432" y="1402415"/>
              <a:ext cx="1584176" cy="13559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8422" y="1546459"/>
              <a:ext cx="1128196" cy="1128196"/>
            </a:xfrm>
            <a:prstGeom prst="rect">
              <a:avLst/>
            </a:prstGeom>
          </p:spPr>
        </p:pic>
      </p:grpSp>
      <p:grpSp>
        <p:nvGrpSpPr>
          <p:cNvPr id="26" name="Группа 25"/>
          <p:cNvGrpSpPr/>
          <p:nvPr/>
        </p:nvGrpSpPr>
        <p:grpSpPr>
          <a:xfrm>
            <a:off x="5404881" y="1424740"/>
            <a:ext cx="1584176" cy="1355948"/>
            <a:chOff x="7203097" y="1340768"/>
            <a:chExt cx="1584176" cy="1355948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7203097" y="1340768"/>
              <a:ext cx="1584176" cy="13559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4646" y="1628800"/>
              <a:ext cx="1453818" cy="860660"/>
            </a:xfrm>
            <a:prstGeom prst="rect">
              <a:avLst/>
            </a:prstGeom>
          </p:spPr>
        </p:pic>
      </p:grpSp>
      <p:grpSp>
        <p:nvGrpSpPr>
          <p:cNvPr id="28" name="Группа 27"/>
          <p:cNvGrpSpPr/>
          <p:nvPr/>
        </p:nvGrpSpPr>
        <p:grpSpPr>
          <a:xfrm>
            <a:off x="7214301" y="3280454"/>
            <a:ext cx="1584176" cy="1355948"/>
            <a:chOff x="7214301" y="3280454"/>
            <a:chExt cx="1584176" cy="1355948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7214301" y="3280454"/>
              <a:ext cx="1584176" cy="13559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2" name="Рисунок 2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9862" y="3403596"/>
              <a:ext cx="1190625" cy="1109663"/>
            </a:xfrm>
            <a:prstGeom prst="rect">
              <a:avLst/>
            </a:prstGeom>
          </p:spPr>
        </p:pic>
      </p:grpSp>
      <p:grpSp>
        <p:nvGrpSpPr>
          <p:cNvPr id="25" name="Группа 24"/>
          <p:cNvGrpSpPr/>
          <p:nvPr/>
        </p:nvGrpSpPr>
        <p:grpSpPr>
          <a:xfrm>
            <a:off x="5431251" y="3284553"/>
            <a:ext cx="1584176" cy="1355948"/>
            <a:chOff x="7185833" y="3356990"/>
            <a:chExt cx="1584176" cy="1355948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7185833" y="3356990"/>
              <a:ext cx="1584176" cy="13559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4646" y="3465379"/>
              <a:ext cx="1341625" cy="11967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3275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45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 Unicode MS</vt:lpstr>
      <vt:lpstr>Arial</vt:lpstr>
      <vt:lpstr>Calibri</vt:lpstr>
      <vt:lpstr>Тема Office</vt:lpstr>
      <vt:lpstr>Дифференциация звуков Ж-Ш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Елена Бизюкова</cp:lastModifiedBy>
  <cp:revision>14</cp:revision>
  <dcterms:created xsi:type="dcterms:W3CDTF">2018-03-31T17:59:14Z</dcterms:created>
  <dcterms:modified xsi:type="dcterms:W3CDTF">2018-04-07T09:44:06Z</dcterms:modified>
</cp:coreProperties>
</file>