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62EAB-214D-46DD-ABBA-BFDB44A7D2E6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D5F94-A19C-405E-B6A7-9FA111FC6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892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Стационарные</a:t>
            </a:r>
            <a:r>
              <a:rPr lang="ru-RU" baseline="0" dirty="0" smtClean="0"/>
              <a:t> картинки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D5F94-A19C-405E-B6A7-9FA111FC6BD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625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Стационарные</a:t>
            </a:r>
            <a:r>
              <a:rPr lang="ru-RU" baseline="0" dirty="0" smtClean="0"/>
              <a:t> картинки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D5F94-A19C-405E-B6A7-9FA111FC6BD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483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Картинки</a:t>
            </a:r>
            <a:r>
              <a:rPr lang="ru-RU" baseline="0" dirty="0" smtClean="0"/>
              <a:t> вылетают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D5F94-A19C-405E-B6A7-9FA111FC6BD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7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Картинки</a:t>
            </a:r>
            <a:r>
              <a:rPr lang="ru-RU" baseline="0" dirty="0" smtClean="0"/>
              <a:t> вылетают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D5F94-A19C-405E-B6A7-9FA111FC6BD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041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Статичные</a:t>
            </a:r>
            <a:r>
              <a:rPr lang="ru-RU" baseline="0" smtClean="0"/>
              <a:t> картинки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D5F94-A19C-405E-B6A7-9FA111FC6BD8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3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864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73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4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17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67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554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45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06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7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250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0E63-D7D8-4B81-86EC-AA9683FEA84F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07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90E63-D7D8-4B81-86EC-AA9683FEA84F}" type="datetimeFigureOut">
              <a:rPr lang="ru-RU" smtClean="0"/>
              <a:t>11.06.2018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798C7-A324-4BDB-847D-08A4F3CA2D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1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Дифференциация звуков Ж-Ш</a:t>
            </a:r>
            <a:endParaRPr lang="ru-RU" sz="4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7304856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Учитель-логопед </a:t>
            </a:r>
            <a:r>
              <a:rPr lang="ru-RU" sz="1800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Бизюкова</a:t>
            </a:r>
            <a:r>
              <a:rPr lang="ru-RU" sz="1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Г.И.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МБДОУ «Детский сад №27 «Садко»»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г. Смоленск</a:t>
            </a:r>
            <a:endParaRPr lang="ru-RU" sz="18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646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629327"/>
            <a:ext cx="7879331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Какой звук повторяется чаще всего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827584" y="2132856"/>
            <a:ext cx="3528392" cy="3530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Кукушка кукушонку купила капюшон</a:t>
            </a:r>
          </a:p>
          <a:p>
            <a:pPr algn="l"/>
            <a:endParaRPr lang="ru-RU" sz="28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https://ru-static.z-dn.net/files/db7/57ab7d9840db07d0b302772218ca475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19927" y="1412776"/>
            <a:ext cx="2774965" cy="2804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4644008" y="3754058"/>
            <a:ext cx="3528392" cy="3530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2800" b="1" dirty="0" smtClean="0">
              <a:solidFill>
                <a:schemeClr val="tx1"/>
              </a:solidFill>
            </a:endParaRPr>
          </a:p>
          <a:p>
            <a:pPr algn="l"/>
            <a:endParaRPr lang="ru-RU" sz="2800" b="1" dirty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Лежебока рыжий кот отлежал себе живот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cdn-nus-1.pinme.ru/tumb/600/photo/62/df/62dfceb5169bd05d509f5072cd1b600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80" y="3733031"/>
            <a:ext cx="3378200" cy="2533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52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332656"/>
            <a:ext cx="7879331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Найди в предложении слова со звуком </a:t>
            </a:r>
            <a:r>
              <a:rPr lang="en-US" sz="3600" b="1" dirty="0" smtClean="0">
                <a:solidFill>
                  <a:schemeClr val="tx1"/>
                </a:solidFill>
              </a:rPr>
              <a:t>[</a:t>
            </a:r>
            <a:r>
              <a:rPr lang="ru-RU" sz="3600" b="1" dirty="0">
                <a:solidFill>
                  <a:schemeClr val="tx1"/>
                </a:solidFill>
              </a:rPr>
              <a:t>ш</a:t>
            </a:r>
            <a:r>
              <a:rPr lang="en-US" sz="3600" b="1" dirty="0" smtClean="0">
                <a:solidFill>
                  <a:schemeClr val="tx1"/>
                </a:solidFill>
              </a:rPr>
              <a:t>] </a:t>
            </a:r>
            <a:r>
              <a:rPr lang="ru-RU" sz="3600" b="1" dirty="0" smtClean="0">
                <a:solidFill>
                  <a:schemeClr val="tx1"/>
                </a:solidFill>
              </a:rPr>
              <a:t>и слова со звуком </a:t>
            </a:r>
            <a:r>
              <a:rPr lang="en-US" sz="3600" b="1" dirty="0" smtClean="0">
                <a:solidFill>
                  <a:schemeClr val="tx1"/>
                </a:solidFill>
              </a:rPr>
              <a:t>[</a:t>
            </a:r>
            <a:r>
              <a:rPr lang="ru-RU" sz="3600" b="1" dirty="0" smtClean="0">
                <a:solidFill>
                  <a:schemeClr val="tx1"/>
                </a:solidFill>
              </a:rPr>
              <a:t>ж</a:t>
            </a:r>
            <a:r>
              <a:rPr lang="en-US" sz="3600" b="1" dirty="0" smtClean="0">
                <a:solidFill>
                  <a:schemeClr val="tx1"/>
                </a:solidFill>
              </a:rPr>
              <a:t>]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07504" y="4626176"/>
            <a:ext cx="3111170" cy="3530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chemeClr val="tx1"/>
                </a:solidFill>
              </a:rPr>
              <a:t>Шарик увидел неуклюжего </a:t>
            </a:r>
            <a:r>
              <a:rPr lang="ru-RU" sz="2800" b="1" dirty="0" smtClean="0">
                <a:solidFill>
                  <a:schemeClr val="tx1"/>
                </a:solidFill>
              </a:rPr>
              <a:t>медвежонка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3532565" y="2192546"/>
            <a:ext cx="1978848" cy="2206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743430" y="1799190"/>
            <a:ext cx="1953934" cy="2968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6389085" y="1681526"/>
            <a:ext cx="1978849" cy="3228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2917502" y="4626176"/>
            <a:ext cx="3111170" cy="3530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У жирафа длинная шея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5727500" y="4651092"/>
            <a:ext cx="3111170" cy="3530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Отважные пожарные тушат пожар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38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629327"/>
            <a:ext cx="7879331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Исправь предложения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378728" y="1807379"/>
            <a:ext cx="4150927" cy="3530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Шоколадное мороженое любит Мишу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1093676" y="2929216"/>
            <a:ext cx="2721030" cy="3096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5549030" y="2667994"/>
            <a:ext cx="2696935" cy="3642883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4822033" y="1807379"/>
            <a:ext cx="4150927" cy="3530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Однажды пирожное украло кошку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13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629327"/>
            <a:ext cx="7879331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Исправь предложения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78728" y="1807379"/>
            <a:ext cx="4150927" cy="3530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Ландыши дружно нюхают мышат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822033" y="1807379"/>
            <a:ext cx="4150927" cy="3530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Лапка лижет кошку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918788" y="2528900"/>
            <a:ext cx="3024334" cy="41044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5338207" y="2583321"/>
            <a:ext cx="2993800" cy="4026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99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FF57"/>
            </a:gs>
            <a:gs pos="91000">
              <a:srgbClr val="9CB86E">
                <a:lumMod val="81000"/>
                <a:lumOff val="19000"/>
              </a:srgbClr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9943" y="404588"/>
            <a:ext cx="7879331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Составь предложения с опорой на слова и картинки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59050" y="2426870"/>
            <a:ext cx="2998799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b="1" smtClean="0">
                <a:solidFill>
                  <a:prstClr val="black"/>
                </a:solidFill>
              </a:rPr>
              <a:t>Буренушка жевать</a:t>
            </a:r>
            <a:endParaRPr lang="ru-RU" b="1" dirty="0" smtClean="0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571376" y="3535942"/>
            <a:ext cx="1872075" cy="20967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3297191" y="3266757"/>
            <a:ext cx="1872209" cy="2634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6174500" y="3219231"/>
            <a:ext cx="1887353" cy="2745426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273059" y="2418844"/>
            <a:ext cx="3283032" cy="3530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b="1" smtClean="0">
                <a:solidFill>
                  <a:prstClr val="black"/>
                </a:solidFill>
              </a:rPr>
              <a:t>Сторожить мышонок</a:t>
            </a:r>
            <a:endParaRPr lang="ru-RU" b="1" dirty="0" smtClean="0">
              <a:solidFill>
                <a:prstClr val="black"/>
              </a:solidFill>
            </a:endParaRPr>
          </a:p>
          <a:p>
            <a:pPr algn="l"/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6102249" y="2406226"/>
            <a:ext cx="3115342" cy="3530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b="1" smtClean="0">
                <a:solidFill>
                  <a:prstClr val="black"/>
                </a:solidFill>
              </a:rPr>
              <a:t>Лягушка обожать</a:t>
            </a:r>
            <a:endParaRPr lang="ru-RU" b="1" dirty="0" smtClean="0">
              <a:solidFill>
                <a:prstClr val="black"/>
              </a:solidFill>
            </a:endParaRPr>
          </a:p>
          <a:p>
            <a:pPr algn="l"/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47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110</Words>
  <Application>Microsoft Office PowerPoint</Application>
  <PresentationFormat>Экран (4:3)</PresentationFormat>
  <Paragraphs>33</Paragraphs>
  <Slides>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Дифференциация звуков Ж-Ш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30</cp:revision>
  <dcterms:created xsi:type="dcterms:W3CDTF">2018-03-31T17:59:14Z</dcterms:created>
  <dcterms:modified xsi:type="dcterms:W3CDTF">2018-06-11T13:21:14Z</dcterms:modified>
</cp:coreProperties>
</file>