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7" r:id="rId9"/>
    <p:sldId id="269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A0D6-1CD2-4008-B022-90799D68CD2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BD409-68AF-4AF5-A534-DAF42EF652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upload.wikimedia.org/wikipedia/commons/8/84/%D0%9F%D0%B5%D1%80%D0%BE%D0%B2_%D0%A1%D1%83%D0%B4_%D0%9F%D1%83%D0%B3%D0%B0%D1%87%D0%B5%D0%B2%D0%B0_%28%D0%93%D0%98%D0%9C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342" y="29278"/>
            <a:ext cx="9024153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Восстание под </a:t>
            </a:r>
            <a:r>
              <a:rPr lang="ru-RU" sz="4400" b="1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предводительством</a:t>
            </a:r>
          </a:p>
          <a:p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Емельяна </a:t>
            </a:r>
            <a:r>
              <a:rPr lang="ru-RU" sz="6000" dirty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Пугачёва</a:t>
            </a:r>
            <a:endParaRPr lang="ru-RU" sz="6000" dirty="0">
              <a:solidFill>
                <a:srgbClr val="FF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страницы 26 – 32.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таблицу.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7510"/>
            <a:ext cx="9252520" cy="6939390"/>
          </a:xfrm>
          <a:prstGeom prst="rect">
            <a:avLst/>
          </a:prstGeom>
          <a:noFill/>
        </p:spPr>
      </p:pic>
      <p:pic>
        <p:nvPicPr>
          <p:cNvPr id="3074" name="Picture 2" descr="https://pbs.twimg.com/media/EFhmac3X0AE0HpQ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4511" y="4229461"/>
            <a:ext cx="4032448" cy="2151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https://diletant.media/upload/iblock/aee/aeee8f42cb5aded06af248fdbb0a3f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537" y="354767"/>
            <a:ext cx="4248472" cy="2124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97537" y="2659801"/>
            <a:ext cx="841942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b="1" dirty="0" smtClean="0"/>
              <a:t>	</a:t>
            </a:r>
            <a:r>
              <a:rPr lang="ru-RU" sz="3200" b="1" dirty="0" smtClean="0"/>
              <a:t>«Мужик-то </a:t>
            </a:r>
            <a:r>
              <a:rPr lang="ru-RU" sz="3200" b="1" dirty="0"/>
              <a:t>гол, да в руках у него кол;   есть надежда, что будет и одежда» </a:t>
            </a:r>
          </a:p>
          <a:p>
            <a:pPr algn="r"/>
            <a:r>
              <a:rPr lang="ru-RU" sz="2800" dirty="0"/>
              <a:t>                      </a:t>
            </a:r>
            <a:r>
              <a:rPr lang="ru-RU" sz="2800" dirty="0" smtClean="0"/>
              <a:t>(</a:t>
            </a:r>
            <a:r>
              <a:rPr lang="ru-RU" sz="2800" dirty="0"/>
              <a:t>русская народная пословица)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восстания: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422354"/>
            <a:ext cx="8219256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Усиление власти и произвола помещиков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Тяжелое положение рабочих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мануфактур;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Отмена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казачьего самоуправления на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Дону;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Лишение земель народов Поволжья и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330467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russlovo.today/files/project_4311/img/01.17.Kalendar/calend-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13842"/>
            <a:ext cx="3888432" cy="5139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 Иванович Пугачёв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0" y="1313842"/>
            <a:ext cx="4114800" cy="513949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 Иванович Пугачёв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(1742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1775)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донской казак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хорунжий. Смелый, энергичный человек.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Дезертировал из армии и назвался Петром  III.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рассчитывал свергнуть Екатерину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занять «отчий престол».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86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7524" y="13554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tabLst>
                <a:tab pos="92075" algn="l"/>
              </a:tabLst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Требования восставших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0488" y="815172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92075" algn="l"/>
              </a:tabLs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556" y="781879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крепостного права, податей, обязательных рекрутских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дворянского сословия и права помещичьего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землевладения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всех участников восстания — свободными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людьми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Равенство всех вер и народов перед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власти Е. Пугачева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самоназвавшегося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Петром III)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49" y="-7077"/>
            <a:ext cx="9144000" cy="6858000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1082741" y="1771691"/>
            <a:ext cx="3370581" cy="643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883424" y="1732391"/>
            <a:ext cx="1615262" cy="643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463422" y="1772918"/>
            <a:ext cx="133927" cy="719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53322" y="1743781"/>
            <a:ext cx="3010036" cy="643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Левая фигурная скобка 18"/>
          <p:cNvSpPr/>
          <p:nvPr/>
        </p:nvSpPr>
        <p:spPr>
          <a:xfrm rot="16200000">
            <a:off x="4309317" y="94011"/>
            <a:ext cx="576064" cy="864096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1192" y="850114"/>
            <a:ext cx="558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Движущие силы восстания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9678" y="2570338"/>
            <a:ext cx="1766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4131" y="2931450"/>
            <a:ext cx="2539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Работные люди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335589" y="2702611"/>
            <a:ext cx="2890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Донские казаки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1507" y="2655854"/>
            <a:ext cx="18841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Башкиры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Удмурты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Марийцы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6869" y="498823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175" algn="ctr">
              <a:spcBef>
                <a:spcPct val="2000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 видели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Пугачёве освободителя от гнёта помещиков и царских властей.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8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43808" y="329369"/>
            <a:ext cx="4364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этапы восстания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792893"/>
            <a:ext cx="7128792" cy="374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  <a:spcBef>
                <a:spcPct val="0"/>
              </a:spcBef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37282"/>
              </p:ext>
            </p:extLst>
          </p:nvPr>
        </p:nvGraphicFramePr>
        <p:xfrm>
          <a:off x="683568" y="852588"/>
          <a:ext cx="7848872" cy="5672756"/>
        </p:xfrm>
        <a:graphic>
          <a:graphicData uri="http://schemas.openxmlformats.org/drawingml/2006/table">
            <a:tbl>
              <a:tblPr firstRow="1" firstCol="1" bandRow="1"/>
              <a:tblGrid>
                <a:gridCol w="650868"/>
                <a:gridCol w="1090164"/>
                <a:gridCol w="1527153"/>
                <a:gridCol w="1420982"/>
                <a:gridCol w="1417136"/>
                <a:gridCol w="1742569"/>
              </a:tblGrid>
              <a:tr h="1194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Действующие силы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Основные события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Кто возглавлял царские войска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8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 1773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 1774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Казаки,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Башкиры,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Рабочие.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Осада Оренбурга, битва под Татищевой крепостью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Кара,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Бибиков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Войска Пугачёва потерпели поражение и отошли за Урал.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1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Июль 1774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Казаки,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Рабочие, Удмурты, Марийцы, Чуваши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Осада Казани, взятие городов Урала и Поволжья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Михельсон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Восставшие разбиты. Пугачёв с остатками войска ушел за Волгу.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2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Июль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 1774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Крестьяне,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Казаки,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Рабочие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Осада Царицына,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Орест Пугачёва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Михельсон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Восстание подавлено, Пугачев арестован.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35799" y="1706827"/>
            <a:ext cx="11078587" cy="59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24744"/>
            <a:ext cx="355593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557877" y="4299719"/>
            <a:ext cx="316835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Казнь Пугачёва и его соратников в Москве.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Рисунок XVIII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48329"/>
            <a:ext cx="2520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3215" y="983645"/>
            <a:ext cx="4572000" cy="60755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10 января 1775 г. Пугачёв был казнен на Болотной площади в Москве.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других городах были казнены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Хлопуша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(Соколов), Белобородов, Зарубин-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Салават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Юлаев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был бит кнутом, после чего ему вырвали ноздри и сослали на каторгу.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Волге в течение нескольких недель плыли плоты с установленными на них виселицами.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Стремясь стереть из памяти сами названия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бунташных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станиц», Екатерина переименовала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Зимовейскую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станицу в Потёмкинскую, реку Яик в реку Урал, яицкое казачество в уральское.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allup.net/wp-content/uploads/2018/09/27/475883-art-colors-creation-digital-materiaux-nature-texture-web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692696"/>
            <a:ext cx="61561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восстания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78161"/>
            <a:ext cx="7992888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Самое крупное народное движение в России за всю её историю. Вожди восставших смогли впервые, кроме идеи свободы, выдвинуть и идеи борьбы с крепостничеством и с целым сословием дворянством, от которого, по мнению Пугачёва, исходило главное зло. </a:t>
            </a:r>
            <a:endParaRPr lang="ru-RU" sz="1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itchFamily="34" charset="0"/>
              <a:buChar char="•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было первое крупное совместное выступление не только крестьян, но и работных людей и представителей угнетённых национальных </a:t>
            </a:r>
            <a:endParaRPr lang="ru-RU" sz="1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itchFamily="34" charset="0"/>
              <a:buChar char="•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Восстание Пугачёва ничего не изменило к лучшему в положении крестьянства, коренных народов Поволжья и </a:t>
            </a:r>
            <a:r>
              <a:rPr lang="ru-RU" sz="19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Приуралья</a:t>
            </a: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казачества. Лишь на некоторых горных заводах Урала были приняты меры по увеличению заработной платы и улучшению условий труда рабочих.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</TotalTime>
  <Words>434</Words>
  <Application>Microsoft Office PowerPoint</Application>
  <PresentationFormat>Экран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Причины восстания:</vt:lpstr>
      <vt:lpstr>Емельян Иванович Пугачёв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Восстание под предводительством Е. И. Пугачёва</dc:title>
  <dc:creator>Валентин</dc:creator>
  <cp:lastModifiedBy>Acer</cp:lastModifiedBy>
  <cp:revision>61</cp:revision>
  <dcterms:created xsi:type="dcterms:W3CDTF">2020-04-27T14:14:37Z</dcterms:created>
  <dcterms:modified xsi:type="dcterms:W3CDTF">2022-11-15T11:44:12Z</dcterms:modified>
</cp:coreProperties>
</file>