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8" r:id="rId2"/>
    <p:sldId id="260" r:id="rId3"/>
    <p:sldId id="259" r:id="rId4"/>
    <p:sldId id="261" r:id="rId5"/>
    <p:sldId id="262" r:id="rId6"/>
    <p:sldId id="263" r:id="rId7"/>
    <p:sldId id="264" r:id="rId8"/>
    <p:sldId id="265" r:id="rId9"/>
    <p:sldId id="266" r:id="rId10"/>
    <p:sldId id="267" r:id="rId11"/>
    <p:sldId id="268" r:id="rId12"/>
    <p:sldId id="269" r:id="rId13"/>
    <p:sldId id="256" r:id="rId14"/>
  </p:sldIdLst>
  <p:sldSz cx="12192000" cy="6858000"/>
  <p:notesSz cx="6858000" cy="9144000"/>
  <p:defaultTextStyle>
    <a:defPPr>
      <a:defRPr lang="ru-RU"/>
    </a:defPPr>
    <a:lvl1pPr marL="0" algn="l" defTabSz="925830" rtl="0" eaLnBrk="1" latinLnBrk="0" hangingPunct="1">
      <a:defRPr sz="1800" kern="1200">
        <a:solidFill>
          <a:schemeClr val="tx1"/>
        </a:solidFill>
        <a:latin typeface="+mn-lt"/>
        <a:ea typeface="+mn-ea"/>
        <a:cs typeface="+mn-cs"/>
      </a:defRPr>
    </a:lvl1pPr>
    <a:lvl2pPr marL="462915" algn="l" defTabSz="925830" rtl="0" eaLnBrk="1" latinLnBrk="0" hangingPunct="1">
      <a:defRPr sz="1800" kern="1200">
        <a:solidFill>
          <a:schemeClr val="tx1"/>
        </a:solidFill>
        <a:latin typeface="+mn-lt"/>
        <a:ea typeface="+mn-ea"/>
        <a:cs typeface="+mn-cs"/>
      </a:defRPr>
    </a:lvl2pPr>
    <a:lvl3pPr marL="925830" algn="l" defTabSz="925830" rtl="0" eaLnBrk="1" latinLnBrk="0" hangingPunct="1">
      <a:defRPr sz="1800" kern="1200">
        <a:solidFill>
          <a:schemeClr val="tx1"/>
        </a:solidFill>
        <a:latin typeface="+mn-lt"/>
        <a:ea typeface="+mn-ea"/>
        <a:cs typeface="+mn-cs"/>
      </a:defRPr>
    </a:lvl3pPr>
    <a:lvl4pPr marL="1388745" algn="l" defTabSz="925830" rtl="0" eaLnBrk="1" latinLnBrk="0" hangingPunct="1">
      <a:defRPr sz="1800" kern="1200">
        <a:solidFill>
          <a:schemeClr val="tx1"/>
        </a:solidFill>
        <a:latin typeface="+mn-lt"/>
        <a:ea typeface="+mn-ea"/>
        <a:cs typeface="+mn-cs"/>
      </a:defRPr>
    </a:lvl4pPr>
    <a:lvl5pPr marL="1851660" algn="l" defTabSz="925830" rtl="0" eaLnBrk="1" latinLnBrk="0" hangingPunct="1">
      <a:defRPr sz="1800" kern="1200">
        <a:solidFill>
          <a:schemeClr val="tx1"/>
        </a:solidFill>
        <a:latin typeface="+mn-lt"/>
        <a:ea typeface="+mn-ea"/>
        <a:cs typeface="+mn-cs"/>
      </a:defRPr>
    </a:lvl5pPr>
    <a:lvl6pPr marL="2314575" algn="l" defTabSz="925830" rtl="0" eaLnBrk="1" latinLnBrk="0" hangingPunct="1">
      <a:defRPr sz="1800" kern="1200">
        <a:solidFill>
          <a:schemeClr val="tx1"/>
        </a:solidFill>
        <a:latin typeface="+mn-lt"/>
        <a:ea typeface="+mn-ea"/>
        <a:cs typeface="+mn-cs"/>
      </a:defRPr>
    </a:lvl6pPr>
    <a:lvl7pPr marL="2777490" algn="l" defTabSz="925830" rtl="0" eaLnBrk="1" latinLnBrk="0" hangingPunct="1">
      <a:defRPr sz="1800" kern="1200">
        <a:solidFill>
          <a:schemeClr val="tx1"/>
        </a:solidFill>
        <a:latin typeface="+mn-lt"/>
        <a:ea typeface="+mn-ea"/>
        <a:cs typeface="+mn-cs"/>
      </a:defRPr>
    </a:lvl7pPr>
    <a:lvl8pPr marL="3240405" algn="l" defTabSz="925830" rtl="0" eaLnBrk="1" latinLnBrk="0" hangingPunct="1">
      <a:defRPr sz="1800" kern="1200">
        <a:solidFill>
          <a:schemeClr val="tx1"/>
        </a:solidFill>
        <a:latin typeface="+mn-lt"/>
        <a:ea typeface="+mn-ea"/>
        <a:cs typeface="+mn-cs"/>
      </a:defRPr>
    </a:lvl8pPr>
    <a:lvl9pPr marL="3703320" algn="l" defTabSz="92583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8A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871" autoAdjust="0"/>
  </p:normalViewPr>
  <p:slideViewPr>
    <p:cSldViewPr snapToGrid="0">
      <p:cViewPr>
        <p:scale>
          <a:sx n="66" d="100"/>
          <a:sy n="66" d="100"/>
        </p:scale>
        <p:origin x="-864"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101BE2-17A3-44C7-94B3-0F5048B7BF32}" type="datetimeFigureOut">
              <a:rPr lang="ru-RU" smtClean="0"/>
              <a:t>04.06.2023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F8447C-A985-46E4-9DE4-7CA34EFCC0E3}" type="slidenum">
              <a:rPr lang="ru-RU" smtClean="0"/>
              <a:t>‹#›</a:t>
            </a:fld>
            <a:endParaRPr lang="ru-RU"/>
          </a:p>
        </p:txBody>
      </p:sp>
    </p:spTree>
    <p:extLst>
      <p:ext uri="{BB962C8B-B14F-4D97-AF65-F5344CB8AC3E}">
        <p14:creationId xmlns:p14="http://schemas.microsoft.com/office/powerpoint/2010/main" val="268325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0" i="0" dirty="0">
                <a:solidFill>
                  <a:srgbClr val="000000"/>
                </a:solidFill>
                <a:effectLst/>
                <a:latin typeface="Georgia" panose="02040502050405020303" pitchFamily="18" charset="0"/>
              </a:rPr>
              <a:t>Прежде чем запускать в космос людей, ученым, естественно, нужно было опробовать полеты на животных. Как известно, очень много таких экспериментов оказывались неудачными и заканчивались смертью подопытных. Ну а те из братьев наших меньших, кто мужественно пережил полет и вернулся на Землю живым, испытали тяжелейшие нагрузки и мучения. Так что этих мохнатых первопроходцев можно смело назвать космонавтами-героями. И они заслуживают не меньше почестей, чем Белка и Стрелка.</a:t>
            </a:r>
            <a:r>
              <a:rPr lang="ru-RU" dirty="0"/>
              <a:t/>
            </a:r>
            <a:br>
              <a:rPr lang="ru-RU" dirty="0"/>
            </a:br>
            <a:endParaRPr lang="ru-RU" dirty="0"/>
          </a:p>
        </p:txBody>
      </p:sp>
      <p:sp>
        <p:nvSpPr>
          <p:cNvPr id="4" name="Номер слайда 3"/>
          <p:cNvSpPr>
            <a:spLocks noGrp="1"/>
          </p:cNvSpPr>
          <p:nvPr>
            <p:ph type="sldNum" sz="quarter" idx="5"/>
          </p:nvPr>
        </p:nvSpPr>
        <p:spPr/>
        <p:txBody>
          <a:bodyPr/>
          <a:lstStyle/>
          <a:p>
            <a:fld id="{D5F8447C-A985-46E4-9DE4-7CA34EFCC0E3}" type="slidenum">
              <a:rPr lang="ru-RU" smtClean="0"/>
              <a:t>1</a:t>
            </a:fld>
            <a:endParaRPr lang="ru-RU"/>
          </a:p>
        </p:txBody>
      </p:sp>
    </p:spTree>
    <p:extLst>
      <p:ext uri="{BB962C8B-B14F-4D97-AF65-F5344CB8AC3E}">
        <p14:creationId xmlns:p14="http://schemas.microsoft.com/office/powerpoint/2010/main" val="32938083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fontAlgn="base"/>
            <a:r>
              <a:rPr lang="ru-RU" b="0" i="0" dirty="0">
                <a:solidFill>
                  <a:srgbClr val="262626"/>
                </a:solidFill>
                <a:effectLst/>
                <a:latin typeface="Ubuntu"/>
              </a:rPr>
              <a:t>Животные, ценной своих жизней, помогли нам изучить космос, открыли нам безопасную дорогу в будущее. Будущее, в котором мы не должны забывать наших героев. Памятник Лайке установлен во дворе Института авиационной и космической медицины. Чучело </a:t>
            </a:r>
            <a:r>
              <a:rPr lang="ru-RU" b="0" i="0" dirty="0" err="1">
                <a:solidFill>
                  <a:srgbClr val="262626"/>
                </a:solidFill>
                <a:effectLst/>
                <a:latin typeface="Ubuntu"/>
              </a:rPr>
              <a:t>Эйбл</a:t>
            </a:r>
            <a:r>
              <a:rPr lang="ru-RU" b="0" i="0" dirty="0">
                <a:solidFill>
                  <a:srgbClr val="262626"/>
                </a:solidFill>
                <a:effectLst/>
                <a:latin typeface="Ubuntu"/>
              </a:rPr>
              <a:t> выставлено в Национальном музее воздухоплавания и космоса </a:t>
            </a:r>
            <a:r>
              <a:rPr lang="ru-RU" b="0" i="0" dirty="0" err="1">
                <a:solidFill>
                  <a:srgbClr val="262626"/>
                </a:solidFill>
                <a:effectLst/>
                <a:latin typeface="Ubuntu"/>
              </a:rPr>
              <a:t>Смитсоновского</a:t>
            </a:r>
            <a:r>
              <a:rPr lang="ru-RU" b="0" i="0" dirty="0">
                <a:solidFill>
                  <a:srgbClr val="262626"/>
                </a:solidFill>
                <a:effectLst/>
                <a:latin typeface="Ubuntu"/>
              </a:rPr>
              <a:t> института.</a:t>
            </a:r>
          </a:p>
          <a:p>
            <a:pPr algn="l" fontAlgn="base"/>
            <a:r>
              <a:rPr lang="ru-RU" b="0" i="0" dirty="0">
                <a:solidFill>
                  <a:srgbClr val="262626"/>
                </a:solidFill>
                <a:effectLst/>
                <a:latin typeface="Ubuntu"/>
              </a:rPr>
              <a:t>Мисс Бейкер похоронена на территории Космического и ракетного Центра США в </a:t>
            </a:r>
            <a:r>
              <a:rPr lang="ru-RU" b="0" i="0" dirty="0" err="1">
                <a:solidFill>
                  <a:srgbClr val="262626"/>
                </a:solidFill>
                <a:effectLst/>
                <a:latin typeface="Ubuntu"/>
              </a:rPr>
              <a:t>Ханствилле</a:t>
            </a:r>
            <a:r>
              <a:rPr lang="ru-RU" b="0" i="0" dirty="0">
                <a:solidFill>
                  <a:srgbClr val="262626"/>
                </a:solidFill>
                <a:effectLst/>
                <a:latin typeface="Ubuntu"/>
              </a:rPr>
              <a:t> (штат Алабама). На её надгробной плите всегда лежит её излюбленное лакомство – несколько бананов.</a:t>
            </a:r>
          </a:p>
          <a:p>
            <a:pPr algn="l" fontAlgn="base"/>
            <a:r>
              <a:rPr lang="ru-RU" b="0" i="0" dirty="0">
                <a:solidFill>
                  <a:srgbClr val="262626"/>
                </a:solidFill>
                <a:effectLst/>
                <a:latin typeface="Ubuntu"/>
              </a:rPr>
              <a:t>В Ижевске 25 марта 2006 года был открыт памятник собаке-космонавту Звездочке в сквере на улице Молодежной.</a:t>
            </a:r>
          </a:p>
          <a:p>
            <a:pPr algn="just" fontAlgn="base"/>
            <a:endParaRPr lang="ru-RU" b="0" i="0" dirty="0">
              <a:solidFill>
                <a:srgbClr val="262626"/>
              </a:solidFill>
              <a:effectLst/>
              <a:latin typeface="Ubuntu"/>
            </a:endParaRPr>
          </a:p>
          <a:p>
            <a:r>
              <a:rPr lang="ru-RU" dirty="0"/>
              <a:t/>
            </a:r>
            <a:br>
              <a:rPr lang="ru-RU" dirty="0"/>
            </a:br>
            <a:endParaRPr lang="ru-RU" dirty="0"/>
          </a:p>
        </p:txBody>
      </p:sp>
      <p:sp>
        <p:nvSpPr>
          <p:cNvPr id="4" name="Номер слайда 3"/>
          <p:cNvSpPr>
            <a:spLocks noGrp="1"/>
          </p:cNvSpPr>
          <p:nvPr>
            <p:ph type="sldNum" sz="quarter" idx="5"/>
          </p:nvPr>
        </p:nvSpPr>
        <p:spPr/>
        <p:txBody>
          <a:bodyPr/>
          <a:lstStyle/>
          <a:p>
            <a:fld id="{D5F8447C-A985-46E4-9DE4-7CA34EFCC0E3}" type="slidenum">
              <a:rPr lang="ru-RU" smtClean="0"/>
              <a:t>10</a:t>
            </a:fld>
            <a:endParaRPr lang="ru-RU"/>
          </a:p>
        </p:txBody>
      </p:sp>
    </p:spTree>
    <p:extLst>
      <p:ext uri="{BB962C8B-B14F-4D97-AF65-F5344CB8AC3E}">
        <p14:creationId xmlns:p14="http://schemas.microsoft.com/office/powerpoint/2010/main" val="159386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fontAlgn="base"/>
            <a:r>
              <a:rPr lang="ru-RU" b="0" i="0" dirty="0">
                <a:solidFill>
                  <a:srgbClr val="000000"/>
                </a:solidFill>
                <a:effectLst/>
                <a:latin typeface="Arial" panose="020B0604020202020204" pitchFamily="34" charset="0"/>
              </a:rPr>
              <a:t>До полёта в космос людей отправляли на разведку животных со всех стран. Обезьяны не были исключением. Многие не переносили полётов и умирали. Первые обезьяны, которые вернулись на землю живыми, были: </a:t>
            </a:r>
            <a:r>
              <a:rPr lang="ru-RU" b="0" i="0" dirty="0" err="1">
                <a:solidFill>
                  <a:srgbClr val="000000"/>
                </a:solidFill>
                <a:effectLst/>
                <a:latin typeface="Arial" panose="020B0604020202020204" pitchFamily="34" charset="0"/>
              </a:rPr>
              <a:t>Эйбл</a:t>
            </a:r>
            <a:r>
              <a:rPr lang="ru-RU" b="0" i="0" dirty="0">
                <a:solidFill>
                  <a:srgbClr val="000000"/>
                </a:solidFill>
                <a:effectLst/>
                <a:latin typeface="Arial" panose="020B0604020202020204" pitchFamily="34" charset="0"/>
              </a:rPr>
              <a:t>, взяли её из Казанского зоопарка  США и Мисс Бейкер, из зоомагазина в Майами.</a:t>
            </a:r>
          </a:p>
          <a:p>
            <a:pPr algn="l" fontAlgn="base"/>
            <a:r>
              <a:rPr lang="ru-RU" b="0" i="0" dirty="0">
                <a:solidFill>
                  <a:srgbClr val="000000"/>
                </a:solidFill>
                <a:effectLst/>
                <a:latin typeface="Arial" panose="020B0604020202020204" pitchFamily="34" charset="0"/>
              </a:rPr>
              <a:t>В 1959 году, 28 мая на борту корабля Юпитер АМ-18 они были отправлены в полет. За шестнадцать минут, находясь в полете, они достигли 480 км. высоты. Скорость корабля была очень внушительной 16000 км/час.</a:t>
            </a:r>
          </a:p>
          <a:p>
            <a:pPr algn="l" fontAlgn="base"/>
            <a:r>
              <a:rPr lang="ru-RU" b="0" i="0" dirty="0">
                <a:solidFill>
                  <a:srgbClr val="000000"/>
                </a:solidFill>
                <a:effectLst/>
                <a:latin typeface="Arial" panose="020B0604020202020204" pitchFamily="34" charset="0"/>
              </a:rPr>
              <a:t>За это время обезьяны проявили себя очень мужественно, держались на высшем уровне. По пребыванию на землю обезьянам делали операцию. Удаляли электроды из организма, которые нужны были для полета. Под действием анестезии </a:t>
            </a:r>
            <a:r>
              <a:rPr lang="ru-RU" b="0" i="0" dirty="0" err="1">
                <a:solidFill>
                  <a:srgbClr val="000000"/>
                </a:solidFill>
                <a:effectLst/>
                <a:latin typeface="Arial" panose="020B0604020202020204" pitchFamily="34" charset="0"/>
              </a:rPr>
              <a:t>Эйбл</a:t>
            </a:r>
            <a:r>
              <a:rPr lang="ru-RU" b="0" i="0" dirty="0">
                <a:solidFill>
                  <a:srgbClr val="000000"/>
                </a:solidFill>
                <a:effectLst/>
                <a:latin typeface="Arial" panose="020B0604020202020204" pitchFamily="34" charset="0"/>
              </a:rPr>
              <a:t> во время операции скончалась. А Мисс Бейкер после своего триумфального полета прожила ещё долгих и счастливых двадцать пять лет. И умерла от старости в своих двадцать семь лет. Это максимальный предел жизни для этого типа обезьян. Случилось это в 1984 году.</a:t>
            </a:r>
          </a:p>
          <a:p>
            <a:endParaRPr lang="ru-RU" dirty="0"/>
          </a:p>
        </p:txBody>
      </p:sp>
      <p:sp>
        <p:nvSpPr>
          <p:cNvPr id="4" name="Номер слайда 3"/>
          <p:cNvSpPr>
            <a:spLocks noGrp="1"/>
          </p:cNvSpPr>
          <p:nvPr>
            <p:ph type="sldNum" sz="quarter" idx="5"/>
          </p:nvPr>
        </p:nvSpPr>
        <p:spPr/>
        <p:txBody>
          <a:bodyPr/>
          <a:lstStyle/>
          <a:p>
            <a:fld id="{D5F8447C-A985-46E4-9DE4-7CA34EFCC0E3}" type="slidenum">
              <a:rPr lang="ru-RU" smtClean="0"/>
              <a:t>2</a:t>
            </a:fld>
            <a:endParaRPr lang="ru-RU"/>
          </a:p>
        </p:txBody>
      </p:sp>
    </p:spTree>
    <p:extLst>
      <p:ext uri="{BB962C8B-B14F-4D97-AF65-F5344CB8AC3E}">
        <p14:creationId xmlns:p14="http://schemas.microsoft.com/office/powerpoint/2010/main" val="2564336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fontAlgn="base"/>
            <a:r>
              <a:rPr lang="ru-RU" b="0" i="0" dirty="0">
                <a:solidFill>
                  <a:srgbClr val="000000"/>
                </a:solidFill>
                <a:effectLst/>
                <a:latin typeface="Arial" panose="020B0604020202020204" pitchFamily="34" charset="0"/>
              </a:rPr>
              <a:t>Самое первое путешествие этих собак началось ещё в 60-е годы.  А точнее 19 августа 1960 года. Продолжительность полета — двадцать пять часов. За это время животные успели облететь вокруг Земного шара семнадцать раз. Главная цель полета заключалась в изучении невесомости, для возможности дальнейших полетов человеком.</a:t>
            </a:r>
          </a:p>
          <a:p>
            <a:pPr algn="l" fontAlgn="base"/>
            <a:r>
              <a:rPr lang="ru-RU" b="0" i="0" dirty="0">
                <a:solidFill>
                  <a:srgbClr val="000000"/>
                </a:solidFill>
                <a:effectLst/>
                <a:latin typeface="Arial" panose="020B0604020202020204" pitchFamily="34" charset="0"/>
              </a:rPr>
              <a:t>Для экспедиции было отобрано большое количество собак, но только Белка и Стрелка проявили себя более приспособленными животными к полету. И, казалось бы, выбирали из собак элитных пород, а самыми стойкими оказались две собачки породу которых так и не смогли установить. С самого начала этим собакам дали имена Альбина и Маркиза, а после всё-таки передумали и решили назвать Белкой и Стрелкой.</a:t>
            </a:r>
          </a:p>
          <a:p>
            <a:pPr algn="l" fontAlgn="base"/>
            <a:r>
              <a:rPr lang="ru-RU" b="0" i="0" dirty="0">
                <a:solidFill>
                  <a:srgbClr val="000000"/>
                </a:solidFill>
                <a:effectLst/>
                <a:latin typeface="Arial" panose="020B0604020202020204" pitchFamily="34" charset="0"/>
              </a:rPr>
              <a:t>Сам полёт собаки совершили на корабле «Спутник-5», который сделан был аналогией «Востока», на котором в своё время совершал полёт Юрий Гагарин. За долгое время своих трудов Белка и Стрелка пролетели в общей сложности более 700 тысяч километров. После возвращения на Землю собак поселили в институт авиационной медицины. Они принесли ещё много полезного для авиации. У них появилось потомство. И они прожили долго и счастливо.</a:t>
            </a:r>
          </a:p>
          <a:p>
            <a:endParaRPr lang="ru-RU" dirty="0"/>
          </a:p>
        </p:txBody>
      </p:sp>
      <p:sp>
        <p:nvSpPr>
          <p:cNvPr id="4" name="Номер слайда 3"/>
          <p:cNvSpPr>
            <a:spLocks noGrp="1"/>
          </p:cNvSpPr>
          <p:nvPr>
            <p:ph type="sldNum" sz="quarter" idx="5"/>
          </p:nvPr>
        </p:nvSpPr>
        <p:spPr/>
        <p:txBody>
          <a:bodyPr/>
          <a:lstStyle/>
          <a:p>
            <a:fld id="{D5F8447C-A985-46E4-9DE4-7CA34EFCC0E3}" type="slidenum">
              <a:rPr lang="ru-RU" smtClean="0"/>
              <a:t>3</a:t>
            </a:fld>
            <a:endParaRPr lang="ru-RU"/>
          </a:p>
        </p:txBody>
      </p:sp>
    </p:spTree>
    <p:extLst>
      <p:ext uri="{BB962C8B-B14F-4D97-AF65-F5344CB8AC3E}">
        <p14:creationId xmlns:p14="http://schemas.microsoft.com/office/powerpoint/2010/main" val="2040088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fontAlgn="base"/>
            <a:r>
              <a:rPr lang="ru-RU" b="0" i="0" dirty="0">
                <a:solidFill>
                  <a:srgbClr val="000000"/>
                </a:solidFill>
                <a:effectLst/>
                <a:latin typeface="Arial" panose="020B0604020202020204" pitchFamily="34" charset="0"/>
              </a:rPr>
              <a:t>Большое внимание уделяется первым собакам, которые полетели в космос Белки и Стрелки, но стоит отметить малоизвестный факт, что до них в космос отправляли собаку с красивым именем Звездочка. После долгих продолжительных тренировок, 25 марта 1965 года на корабле-спутнике «Восток» полетела собака Звездочка. Полет прошел нормально. Приземлился корабль в Приморской области, из-з плохих погодных условий поисковая группа не могла найти собаку. На помощь вызвался Лев Карлович </a:t>
            </a:r>
            <a:r>
              <a:rPr lang="ru-RU" b="0" i="0" dirty="0" err="1">
                <a:solidFill>
                  <a:srgbClr val="000000"/>
                </a:solidFill>
                <a:effectLst/>
                <a:latin typeface="Arial" panose="020B0604020202020204" pitchFamily="34" charset="0"/>
              </a:rPr>
              <a:t>Оккельман</a:t>
            </a:r>
            <a:r>
              <a:rPr lang="ru-RU" b="0" i="0" dirty="0">
                <a:solidFill>
                  <a:srgbClr val="000000"/>
                </a:solidFill>
                <a:effectLst/>
                <a:latin typeface="Arial" panose="020B0604020202020204" pitchFamily="34" charset="0"/>
              </a:rPr>
              <a:t>, он был профессиональным пилотом. И совершать полеты в неблагоприятные погодные условия он хорошо умел. Поисковый полет он совершил на самолете ИЛ-14, высота его было очень больной.</a:t>
            </a:r>
          </a:p>
          <a:p>
            <a:pPr algn="l" fontAlgn="base"/>
            <a:r>
              <a:rPr lang="ru-RU" b="0" i="0" dirty="0">
                <a:solidFill>
                  <a:srgbClr val="000000"/>
                </a:solidFill>
                <a:effectLst/>
                <a:latin typeface="Arial" panose="020B0604020202020204" pitchFamily="34" charset="0"/>
              </a:rPr>
              <a:t>Найдя собаку Лев Карлович накормил и согрел её. После доложил в Ижевский аэропорт, что все нормально. Собака найдена, состояние её стабильное. Из-за плохой видимости, связанной плохой погодой им пришлось заночевать в корабле. На следующий день они благополучно вернулись в Ижевск. Где их встречали с большим шиком.</a:t>
            </a:r>
          </a:p>
          <a:p>
            <a:pPr algn="l" fontAlgn="base"/>
            <a:r>
              <a:rPr lang="ru-RU" b="0" i="0" dirty="0">
                <a:solidFill>
                  <a:srgbClr val="000000"/>
                </a:solidFill>
                <a:effectLst/>
                <a:latin typeface="Arial" panose="020B0604020202020204" pitchFamily="34" charset="0"/>
              </a:rPr>
              <a:t>Звездочка – это одна из собак, которые проложили человеку дорогу в далёкий космос.</a:t>
            </a:r>
          </a:p>
          <a:p>
            <a:endParaRPr lang="ru-RU" dirty="0"/>
          </a:p>
        </p:txBody>
      </p:sp>
      <p:sp>
        <p:nvSpPr>
          <p:cNvPr id="4" name="Номер слайда 3"/>
          <p:cNvSpPr>
            <a:spLocks noGrp="1"/>
          </p:cNvSpPr>
          <p:nvPr>
            <p:ph type="sldNum" sz="quarter" idx="5"/>
          </p:nvPr>
        </p:nvSpPr>
        <p:spPr/>
        <p:txBody>
          <a:bodyPr/>
          <a:lstStyle/>
          <a:p>
            <a:fld id="{D5F8447C-A985-46E4-9DE4-7CA34EFCC0E3}" type="slidenum">
              <a:rPr lang="ru-RU" smtClean="0"/>
              <a:t>4</a:t>
            </a:fld>
            <a:endParaRPr lang="ru-RU"/>
          </a:p>
        </p:txBody>
      </p:sp>
    </p:spTree>
    <p:extLst>
      <p:ext uri="{BB962C8B-B14F-4D97-AF65-F5344CB8AC3E}">
        <p14:creationId xmlns:p14="http://schemas.microsoft.com/office/powerpoint/2010/main" val="186501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fontAlgn="base"/>
            <a:r>
              <a:rPr lang="ru-RU" b="0" i="0" dirty="0">
                <a:solidFill>
                  <a:srgbClr val="000000"/>
                </a:solidFill>
                <a:effectLst/>
                <a:latin typeface="Arial" panose="020B0604020202020204" pitchFamily="34" charset="0"/>
              </a:rPr>
              <a:t>Ещё хочется отметить знаменитый полет шимпанзе по имени Хэм. На протяжении нескольких месяцев Хэм тренировали выполнять различные задания, связанные со светом. Его учили, как правильно нужно реагировать на свет в космосе. В 1961 году 31 января Хэм поместили в космический корабль «Меркурий-</a:t>
            </a:r>
            <a:r>
              <a:rPr lang="ru-RU" b="0" i="0" dirty="0" err="1">
                <a:solidFill>
                  <a:srgbClr val="000000"/>
                </a:solidFill>
                <a:effectLst/>
                <a:latin typeface="Arial" panose="020B0604020202020204" pitchFamily="34" charset="0"/>
              </a:rPr>
              <a:t>Редстоун</a:t>
            </a:r>
            <a:r>
              <a:rPr lang="ru-RU" b="0" i="0" dirty="0">
                <a:solidFill>
                  <a:srgbClr val="000000"/>
                </a:solidFill>
                <a:effectLst/>
                <a:latin typeface="Arial" panose="020B0604020202020204" pitchFamily="34" charset="0"/>
              </a:rPr>
              <a:t> 2». И запустили с космодрома на мысе Канаверал. Всё время полета продолжалось шестнадцать минут сорок секунд. Высота была 157 миль. При полете давление воздуха на корабле значительно снижалось, но Хэм никак не пострадал, так, как одет, был в скафандр.</a:t>
            </a:r>
          </a:p>
          <a:p>
            <a:pPr algn="l" fontAlgn="base"/>
            <a:r>
              <a:rPr lang="ru-RU" b="0" i="0" dirty="0">
                <a:solidFill>
                  <a:srgbClr val="000000"/>
                </a:solidFill>
                <a:effectLst/>
                <a:latin typeface="Arial" panose="020B0604020202020204" pitchFamily="34" charset="0"/>
              </a:rPr>
              <a:t>На протяжении всего полета ему нужно было при появлении вспышки синего цвета, в течение пяти секунд передвигать рычаг. Если же он это задание не выполнял, то получал удар электрическим током в подошвы стопы. Хэм на отлично выполнил своё задание, и только на секунду его реакция в космосе отличалась от реакции на земле. Приземлился обратно корабль не на землю, а в Атлантический океан. Откуда благополучно был поднят на спасательное судно.</a:t>
            </a:r>
          </a:p>
          <a:p>
            <a:pPr algn="l" fontAlgn="base"/>
            <a:r>
              <a:rPr lang="ru-RU" b="0" i="0" dirty="0">
                <a:solidFill>
                  <a:srgbClr val="000000"/>
                </a:solidFill>
                <a:effectLst/>
                <a:latin typeface="Arial" panose="020B0604020202020204" pitchFamily="34" charset="0"/>
              </a:rPr>
              <a:t>Шимпанзе Хэм, был предпоследним, кто совершал суборбитальные полёты перед человеком. Последним был шимпанзе </a:t>
            </a:r>
            <a:r>
              <a:rPr lang="ru-RU" b="0" i="0" dirty="0" err="1">
                <a:solidFill>
                  <a:srgbClr val="000000"/>
                </a:solidFill>
                <a:effectLst/>
                <a:latin typeface="Arial" panose="020B0604020202020204" pitchFamily="34" charset="0"/>
              </a:rPr>
              <a:t>Энос</a:t>
            </a:r>
            <a:r>
              <a:rPr lang="ru-RU" b="0" i="0" dirty="0">
                <a:solidFill>
                  <a:srgbClr val="000000"/>
                </a:solidFill>
                <a:effectLst/>
                <a:latin typeface="Arial" panose="020B0604020202020204" pitchFamily="34" charset="0"/>
              </a:rPr>
              <a:t>.</a:t>
            </a:r>
          </a:p>
          <a:p>
            <a:endParaRPr lang="ru-RU" dirty="0"/>
          </a:p>
        </p:txBody>
      </p:sp>
      <p:sp>
        <p:nvSpPr>
          <p:cNvPr id="4" name="Номер слайда 3"/>
          <p:cNvSpPr>
            <a:spLocks noGrp="1"/>
          </p:cNvSpPr>
          <p:nvPr>
            <p:ph type="sldNum" sz="quarter" idx="5"/>
          </p:nvPr>
        </p:nvSpPr>
        <p:spPr/>
        <p:txBody>
          <a:bodyPr/>
          <a:lstStyle/>
          <a:p>
            <a:fld id="{D5F8447C-A985-46E4-9DE4-7CA34EFCC0E3}" type="slidenum">
              <a:rPr lang="ru-RU" smtClean="0"/>
              <a:t>5</a:t>
            </a:fld>
            <a:endParaRPr lang="ru-RU"/>
          </a:p>
        </p:txBody>
      </p:sp>
    </p:spTree>
    <p:extLst>
      <p:ext uri="{BB962C8B-B14F-4D97-AF65-F5344CB8AC3E}">
        <p14:creationId xmlns:p14="http://schemas.microsoft.com/office/powerpoint/2010/main" val="2002276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0" i="0" dirty="0">
                <a:solidFill>
                  <a:srgbClr val="000000"/>
                </a:solidFill>
                <a:effectLst/>
                <a:latin typeface="Arial" panose="020B0604020202020204" pitchFamily="34" charset="0"/>
              </a:rPr>
              <a:t>22 февраля на французской метеорологической ракете </a:t>
            </a:r>
            <a:r>
              <a:rPr lang="ru-RU" b="0" i="0" dirty="0" err="1">
                <a:solidFill>
                  <a:srgbClr val="000000"/>
                </a:solidFill>
                <a:effectLst/>
                <a:latin typeface="Arial" panose="020B0604020202020204" pitchFamily="34" charset="0"/>
              </a:rPr>
              <a:t>Veronique</a:t>
            </a:r>
            <a:r>
              <a:rPr lang="ru-RU" b="0" i="0" dirty="0">
                <a:solidFill>
                  <a:srgbClr val="000000"/>
                </a:solidFill>
                <a:effectLst/>
                <a:latin typeface="Arial" panose="020B0604020202020204" pitchFamily="34" charset="0"/>
              </a:rPr>
              <a:t> AGI была отправлена в космос крыса, которую назвали Гектором. Первая крыса, которую должны были отправить перед Гектором, умудрилась сгрызть пучок кабелей в ракете, поэтому её заменили. Через сорок минут после старта Гектор благополучно приземлился. А на следующий день его отправили в Париж, для встречи с журналистами от известных газет и журналов. С этого момента крыса Гектор получила свою популярность.</a:t>
            </a:r>
            <a:endParaRPr lang="ru-RU" dirty="0"/>
          </a:p>
        </p:txBody>
      </p:sp>
      <p:sp>
        <p:nvSpPr>
          <p:cNvPr id="4" name="Номер слайда 3"/>
          <p:cNvSpPr>
            <a:spLocks noGrp="1"/>
          </p:cNvSpPr>
          <p:nvPr>
            <p:ph type="sldNum" sz="quarter" idx="5"/>
          </p:nvPr>
        </p:nvSpPr>
        <p:spPr/>
        <p:txBody>
          <a:bodyPr/>
          <a:lstStyle/>
          <a:p>
            <a:fld id="{D5F8447C-A985-46E4-9DE4-7CA34EFCC0E3}" type="slidenum">
              <a:rPr lang="ru-RU" smtClean="0"/>
              <a:t>6</a:t>
            </a:fld>
            <a:endParaRPr lang="ru-RU"/>
          </a:p>
        </p:txBody>
      </p:sp>
    </p:spTree>
    <p:extLst>
      <p:ext uri="{BB962C8B-B14F-4D97-AF65-F5344CB8AC3E}">
        <p14:creationId xmlns:p14="http://schemas.microsoft.com/office/powerpoint/2010/main" val="30235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fontAlgn="base"/>
            <a:r>
              <a:rPr lang="ru-RU" b="0" i="0" dirty="0">
                <a:solidFill>
                  <a:srgbClr val="000000"/>
                </a:solidFill>
                <a:effectLst/>
                <a:latin typeface="Arial" panose="020B0604020202020204" pitchFamily="34" charset="0"/>
              </a:rPr>
              <a:t>После изучения полета собак и обезьян следующим этапом были кошки. На улицах Париж было взято тридцать бездомных кошек и котов. Их усердно начали готовить к полету в космос, включая вращения на центрифуге. После долгих тренировок и тщательно отбора выбрали </a:t>
            </a:r>
            <a:r>
              <a:rPr lang="ru-RU" b="0" i="0" dirty="0" err="1">
                <a:solidFill>
                  <a:srgbClr val="000000"/>
                </a:solidFill>
                <a:effectLst/>
                <a:latin typeface="Arial" panose="020B0604020202020204" pitchFamily="34" charset="0"/>
              </a:rPr>
              <a:t>Фелисетту</a:t>
            </a:r>
            <a:r>
              <a:rPr lang="ru-RU" b="0" i="0" dirty="0">
                <a:solidFill>
                  <a:srgbClr val="000000"/>
                </a:solidFill>
                <a:effectLst/>
                <a:latin typeface="Arial" panose="020B0604020202020204" pitchFamily="34" charset="0"/>
              </a:rPr>
              <a:t>. В 1963 году 18 октября на ракете </a:t>
            </a:r>
            <a:r>
              <a:rPr lang="ru-RU" b="0" i="0" dirty="0" err="1">
                <a:solidFill>
                  <a:srgbClr val="000000"/>
                </a:solidFill>
                <a:effectLst/>
                <a:latin typeface="Arial" panose="020B0604020202020204" pitchFamily="34" charset="0"/>
              </a:rPr>
              <a:t>Veronique</a:t>
            </a:r>
            <a:r>
              <a:rPr lang="ru-RU" b="0" i="0" dirty="0">
                <a:solidFill>
                  <a:srgbClr val="000000"/>
                </a:solidFill>
                <a:effectLst/>
                <a:latin typeface="Arial" panose="020B0604020202020204" pitchFamily="34" charset="0"/>
              </a:rPr>
              <a:t> AGI47 был совершен суборбитальный полет. Состояние невесомости продолжалось недолго всего пять минут и две секунды. Поисковая группа уже спустя тринадцать минут нашла капсулу с кошкой, отделившуюся от ракеты. Состояние кошки было стабильное, держалась она очень хорошо.</a:t>
            </a:r>
          </a:p>
          <a:p>
            <a:pPr algn="l" fontAlgn="base"/>
            <a:r>
              <a:rPr lang="ru-RU" b="0" i="0" dirty="0">
                <a:solidFill>
                  <a:srgbClr val="000000"/>
                </a:solidFill>
                <a:effectLst/>
                <a:latin typeface="Arial" panose="020B0604020202020204" pitchFamily="34" charset="0"/>
              </a:rPr>
              <a:t>С этого момента популярность кошки </a:t>
            </a:r>
            <a:r>
              <a:rPr lang="ru-RU" b="0" i="0" dirty="0" err="1">
                <a:solidFill>
                  <a:srgbClr val="000000"/>
                </a:solidFill>
                <a:effectLst/>
                <a:latin typeface="Arial" panose="020B0604020202020204" pitchFamily="34" charset="0"/>
              </a:rPr>
              <a:t>Фелисетта</a:t>
            </a:r>
            <a:r>
              <a:rPr lang="ru-RU" b="0" i="0" dirty="0">
                <a:solidFill>
                  <a:srgbClr val="000000"/>
                </a:solidFill>
                <a:effectLst/>
                <a:latin typeface="Arial" panose="020B0604020202020204" pitchFamily="34" charset="0"/>
              </a:rPr>
              <a:t> стала очень быстро расти. И этот полет все расценивали, как великое достижение. Но фотографии кошки, у которой в голове были введены электроды, вызывали множество критики и возмущения со стороны прессы. Также на этот счёт было высказано много мнений от служб, которые борются с жестким обращением с животными. Но в любом случае </a:t>
            </a:r>
            <a:r>
              <a:rPr lang="ru-RU" b="0" i="0" dirty="0" err="1">
                <a:solidFill>
                  <a:srgbClr val="000000"/>
                </a:solidFill>
                <a:effectLst/>
                <a:latin typeface="Arial" panose="020B0604020202020204" pitchFamily="34" charset="0"/>
              </a:rPr>
              <a:t>Фелисетте</a:t>
            </a:r>
            <a:r>
              <a:rPr lang="ru-RU" b="0" i="0" dirty="0">
                <a:solidFill>
                  <a:srgbClr val="000000"/>
                </a:solidFill>
                <a:effectLst/>
                <a:latin typeface="Arial" panose="020B0604020202020204" pitchFamily="34" charset="0"/>
              </a:rPr>
              <a:t> это не мешало наслаждаться хорошей жизнью на земле.</a:t>
            </a:r>
          </a:p>
          <a:p>
            <a:endParaRPr lang="ru-RU" dirty="0"/>
          </a:p>
        </p:txBody>
      </p:sp>
      <p:sp>
        <p:nvSpPr>
          <p:cNvPr id="4" name="Номер слайда 3"/>
          <p:cNvSpPr>
            <a:spLocks noGrp="1"/>
          </p:cNvSpPr>
          <p:nvPr>
            <p:ph type="sldNum" sz="quarter" idx="5"/>
          </p:nvPr>
        </p:nvSpPr>
        <p:spPr/>
        <p:txBody>
          <a:bodyPr/>
          <a:lstStyle/>
          <a:p>
            <a:fld id="{D5F8447C-A985-46E4-9DE4-7CA34EFCC0E3}" type="slidenum">
              <a:rPr lang="ru-RU" smtClean="0"/>
              <a:t>7</a:t>
            </a:fld>
            <a:endParaRPr lang="ru-RU"/>
          </a:p>
        </p:txBody>
      </p:sp>
    </p:spTree>
    <p:extLst>
      <p:ext uri="{BB962C8B-B14F-4D97-AF65-F5344CB8AC3E}">
        <p14:creationId xmlns:p14="http://schemas.microsoft.com/office/powerpoint/2010/main" val="2646090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fontAlgn="base"/>
            <a:r>
              <a:rPr lang="ru-RU" b="0" i="0" dirty="0">
                <a:solidFill>
                  <a:srgbClr val="000000"/>
                </a:solidFill>
                <a:effectLst/>
                <a:latin typeface="Arial" panose="020B0604020202020204" pitchFamily="34" charset="0"/>
              </a:rPr>
              <a:t>В 1966 году 22 февраля в космос был запущен корабль «Космос-110», где находились собаки Ветерок и Уголек. На землю они приземлились лишь только 15 марта того же года. Это был самый долгий полет собак в космос. На сегодняшний день мало кто знает о героических собаках-покорителях космоса, Угольке и Ветерке. До знаменитого полета Гагарина в космос, летало более 48 собак. Но, к большому сожалению далеко не все они выжили. Собаки внесли огромный вклад в авиацию и в жизнь на земле в целом. После полета Гагарин, на одном из банкетов сказал очень интересную фразу: «До сих пор не пойму, кто я — первый человек или последняя собака».</a:t>
            </a:r>
          </a:p>
          <a:p>
            <a:pPr algn="l" fontAlgn="base"/>
            <a:r>
              <a:rPr lang="ru-RU" b="0" i="0" dirty="0">
                <a:solidFill>
                  <a:srgbClr val="000000"/>
                </a:solidFill>
                <a:effectLst/>
                <a:latin typeface="Arial" panose="020B0604020202020204" pitchFamily="34" charset="0"/>
              </a:rPr>
              <a:t>Но как оказалось, полеты собак в космос не прекратились. И после полета людей продолжают отправлять собак в космос.</a:t>
            </a:r>
          </a:p>
          <a:p>
            <a:pPr algn="l" fontAlgn="base"/>
            <a:r>
              <a:rPr lang="ru-RU" b="0" i="0" dirty="0">
                <a:solidFill>
                  <a:srgbClr val="000000"/>
                </a:solidFill>
                <a:effectLst/>
                <a:latin typeface="Arial" panose="020B0604020202020204" pitchFamily="34" charset="0"/>
              </a:rPr>
              <a:t>До знаменитого полета беспородные собаки Ветерок и Уголек носили имена Снежок и Пэр. Эти собаки прославились и вошли в историю уже с новыми именами.</a:t>
            </a:r>
          </a:p>
          <a:p>
            <a:pPr algn="l" fontAlgn="base"/>
            <a:r>
              <a:rPr lang="ru-RU" b="0" i="0" dirty="0">
                <a:solidFill>
                  <a:srgbClr val="000000"/>
                </a:solidFill>
                <a:effectLst/>
                <a:latin typeface="Arial" panose="020B0604020202020204" pitchFamily="34" charset="0"/>
              </a:rPr>
              <a:t>26 февраля в мировой истории телевидения СССР, два раза в течении дня показали прямое включение с борта искусственного спутника Земли «Космос-110», где присутствовали собаки Ветерок и Уголек, и продолжали свой долгий путь в космосе.</a:t>
            </a:r>
          </a:p>
          <a:p>
            <a:pPr algn="l" fontAlgn="base"/>
            <a:r>
              <a:rPr lang="ru-RU" b="0" i="0" dirty="0">
                <a:solidFill>
                  <a:srgbClr val="000000"/>
                </a:solidFill>
                <a:effectLst/>
                <a:latin typeface="Arial" panose="020B0604020202020204" pitchFamily="34" charset="0"/>
              </a:rPr>
              <a:t>После приземления, их сразу же отправили на операцию по извлечению из капсулы, когда их достали, все были шокированы. У собак не было шерсти,  только опрелости и пролежни. После долгого лечения и хорошего ухода, собаки пришли в норму. Сделали хорошее потомство и умерли от старости.</a:t>
            </a:r>
          </a:p>
          <a:p>
            <a:endParaRPr lang="ru-RU" dirty="0"/>
          </a:p>
        </p:txBody>
      </p:sp>
      <p:sp>
        <p:nvSpPr>
          <p:cNvPr id="4" name="Номер слайда 3"/>
          <p:cNvSpPr>
            <a:spLocks noGrp="1"/>
          </p:cNvSpPr>
          <p:nvPr>
            <p:ph type="sldNum" sz="quarter" idx="5"/>
          </p:nvPr>
        </p:nvSpPr>
        <p:spPr/>
        <p:txBody>
          <a:bodyPr/>
          <a:lstStyle/>
          <a:p>
            <a:fld id="{D5F8447C-A985-46E4-9DE4-7CA34EFCC0E3}" type="slidenum">
              <a:rPr lang="ru-RU" smtClean="0"/>
              <a:t>8</a:t>
            </a:fld>
            <a:endParaRPr lang="ru-RU"/>
          </a:p>
        </p:txBody>
      </p:sp>
    </p:spTree>
    <p:extLst>
      <p:ext uri="{BB962C8B-B14F-4D97-AF65-F5344CB8AC3E}">
        <p14:creationId xmlns:p14="http://schemas.microsoft.com/office/powerpoint/2010/main" val="1313506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fontAlgn="base"/>
            <a:r>
              <a:rPr lang="ru-RU" b="0" i="0" dirty="0">
                <a:solidFill>
                  <a:srgbClr val="000000"/>
                </a:solidFill>
                <a:effectLst/>
                <a:latin typeface="Arial" panose="020B0604020202020204" pitchFamily="34" charset="0"/>
              </a:rPr>
              <a:t>Наверное, мало кто может себе представить черепах летящих в космос. А вот про остальных животных знают все и про собак и про кошек и про обезьян. Но вот про полеты черепах пишется, и говориться, очень мало. Хотя они очень удачно справились со своей миссией и целыми и невредимыми вернулись на землю.</a:t>
            </a:r>
          </a:p>
          <a:p>
            <a:pPr algn="l" fontAlgn="base"/>
            <a:r>
              <a:rPr lang="ru-RU" b="0" i="0" dirty="0">
                <a:solidFill>
                  <a:srgbClr val="000000"/>
                </a:solidFill>
                <a:effectLst/>
                <a:latin typeface="Arial" panose="020B0604020202020204" pitchFamily="34" charset="0"/>
              </a:rPr>
              <a:t>В рамках специальной, так называемой «лунной» программы нужно было изучить влияние перегрузок на живые существа. С этой целью специальными людьми были представлены черепахи. Они были не обычные простые, а степные среднеазиатские. Выбрали именно этот вид животных, так как черепахи не нуждаются в большом количестве кислорода. Кроме того они могут находиться без еды длительное количество времени. Также особенная способность степных черепах заключалась в том, что они погружались в особый природный летаргический сон. Поэтому специалисты долго не придумывали, кого отправлять в «лунную» программу. И решили, что именно эти черепахи лучше всего подходят для данной экспедиции. Всё прошло замечательно, черепахи приземлились на землю без всякого вреда для их жизни.        </a:t>
            </a:r>
          </a:p>
          <a:p>
            <a:endParaRPr lang="ru-RU" dirty="0"/>
          </a:p>
        </p:txBody>
      </p:sp>
      <p:sp>
        <p:nvSpPr>
          <p:cNvPr id="4" name="Номер слайда 3"/>
          <p:cNvSpPr>
            <a:spLocks noGrp="1"/>
          </p:cNvSpPr>
          <p:nvPr>
            <p:ph type="sldNum" sz="quarter" idx="5"/>
          </p:nvPr>
        </p:nvSpPr>
        <p:spPr/>
        <p:txBody>
          <a:bodyPr/>
          <a:lstStyle/>
          <a:p>
            <a:fld id="{D5F8447C-A985-46E4-9DE4-7CA34EFCC0E3}" type="slidenum">
              <a:rPr lang="ru-RU" smtClean="0"/>
              <a:t>9</a:t>
            </a:fld>
            <a:endParaRPr lang="ru-RU"/>
          </a:p>
        </p:txBody>
      </p:sp>
    </p:spTree>
    <p:extLst>
      <p:ext uri="{BB962C8B-B14F-4D97-AF65-F5344CB8AC3E}">
        <p14:creationId xmlns:p14="http://schemas.microsoft.com/office/powerpoint/2010/main" val="214183108"/>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Титульный">
    <p:spTree>
      <p:nvGrpSpPr>
        <p:cNvPr id="1" name=""/>
        <p:cNvGrpSpPr/>
        <p:nvPr/>
      </p:nvGrpSpPr>
      <p:grpSpPr>
        <a:xfrm>
          <a:off x="0" y="0"/>
          <a:ext cx="0" cy="0"/>
          <a:chOff x="0" y="0"/>
          <a:chExt cx="0" cy="0"/>
        </a:xfrm>
      </p:grpSpPr>
      <p:grpSp>
        <p:nvGrpSpPr>
          <p:cNvPr id="7" name="Группа 6"/>
          <p:cNvGrpSpPr/>
          <p:nvPr/>
        </p:nvGrpSpPr>
        <p:grpSpPr>
          <a:xfrm>
            <a:off x="4188585" y="1059164"/>
            <a:ext cx="11983322" cy="8425773"/>
            <a:chOff x="6184708" y="2224243"/>
            <a:chExt cx="17694124" cy="17694124"/>
          </a:xfrm>
          <a:effectLst>
            <a:outerShdw blurRad="63500" sx="102000" sy="102000" algn="ctr" rotWithShape="0">
              <a:srgbClr val="81C6FF"/>
            </a:outerShdw>
          </a:effectLst>
        </p:grpSpPr>
        <p:sp>
          <p:nvSpPr>
            <p:cNvPr id="8" name="Овал 7"/>
            <p:cNvSpPr/>
            <p:nvPr userDrawn="1"/>
          </p:nvSpPr>
          <p:spPr>
            <a:xfrm rot="900000">
              <a:off x="6996420" y="3316005"/>
              <a:ext cx="15049672" cy="15049672"/>
            </a:xfrm>
            <a:prstGeom prst="ellipse">
              <a:avLst/>
            </a:prstGeom>
            <a:blipFill>
              <a:blip r:embed="rId2" cstate="email">
                <a:extLst>
                  <a:ext uri="{BEBA8EAE-BF5A-486C-A8C5-ECC9F3942E4B}">
                    <a14:imgProps xmlns:a14="http://schemas.microsoft.com/office/drawing/2010/main">
                      <a14:imgLayer r:embed="rId3">
                        <a14:imgEffect>
                          <a14:sharpenSoften amount="-20000"/>
                        </a14:imgEffect>
                        <a14:imgEffect>
                          <a14:colorTemperature colorTemp="4700"/>
                        </a14:imgEffect>
                        <a14:imgEffect>
                          <a14:saturation sat="120000"/>
                        </a14:imgEffect>
                      </a14:imgLayer>
                    </a14:imgProps>
                  </a:ext>
                  <a:ext uri="{28A0092B-C50C-407E-A947-70E740481C1C}">
                    <a14:useLocalDpi xmlns:a14="http://schemas.microsoft.com/office/drawing/2010/main" val="0"/>
                  </a:ext>
                </a:extLst>
              </a:blip>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9" name="Овал 8"/>
            <p:cNvSpPr/>
            <p:nvPr userDrawn="1"/>
          </p:nvSpPr>
          <p:spPr>
            <a:xfrm rot="14812304">
              <a:off x="6184708" y="2224243"/>
              <a:ext cx="17694124" cy="17694124"/>
            </a:xfrm>
            <a:prstGeom prst="ellipse">
              <a:avLst/>
            </a:prstGeom>
            <a:gradFill flip="none" rotWithShape="1">
              <a:gsLst>
                <a:gs pos="417">
                  <a:schemeClr val="tx1"/>
                </a:gs>
                <a:gs pos="66000">
                  <a:schemeClr val="tx1">
                    <a:alpha val="82000"/>
                  </a:schemeClr>
                </a:gs>
                <a:gs pos="84000">
                  <a:schemeClr val="tx1">
                    <a:alpha val="0"/>
                  </a:schemeClr>
                </a:gs>
              </a:gsLst>
              <a:path path="circle">
                <a:fillToRect l="100000" b="100000"/>
              </a:path>
              <a:tileRect t="-100000" r="-100000"/>
            </a:gradFill>
            <a:ln>
              <a:noFill/>
            </a:ln>
            <a:effectLst>
              <a:softEdge rad="723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grpSp>
      <p:grpSp>
        <p:nvGrpSpPr>
          <p:cNvPr id="10" name="Группа 9"/>
          <p:cNvGrpSpPr/>
          <p:nvPr/>
        </p:nvGrpSpPr>
        <p:grpSpPr>
          <a:xfrm>
            <a:off x="-2046238" y="-721995"/>
            <a:ext cx="9750688" cy="5386825"/>
            <a:chOff x="-682988" y="-235745"/>
            <a:chExt cx="7198750" cy="5656166"/>
          </a:xfrm>
        </p:grpSpPr>
        <p:sp>
          <p:nvSpPr>
            <p:cNvPr id="11" name="Овал 10"/>
            <p:cNvSpPr/>
            <p:nvPr userDrawn="1"/>
          </p:nvSpPr>
          <p:spPr>
            <a:xfrm>
              <a:off x="-682988" y="-235745"/>
              <a:ext cx="7198750" cy="5656166"/>
            </a:xfrm>
            <a:prstGeom prst="ellipse">
              <a:avLst/>
            </a:prstGeom>
            <a:gradFill>
              <a:gsLst>
                <a:gs pos="0">
                  <a:schemeClr val="bg1">
                    <a:alpha val="10000"/>
                  </a:schemeClr>
                </a:gs>
                <a:gs pos="100000">
                  <a:schemeClr val="tx1">
                    <a:alpha val="0"/>
                  </a:schemeClr>
                </a:gs>
              </a:gsLst>
              <a:path path="shape">
                <a:fillToRect l="50000" t="50000" r="50000" b="50000"/>
              </a:path>
            </a:gradFill>
            <a:ln>
              <a:noFill/>
            </a:ln>
            <a:effectLst>
              <a:outerShdw blurRad="1270000" sx="200000" sy="200000" algn="ctr" rotWithShape="0">
                <a:srgbClr val="FFA40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grpSp>
          <p:nvGrpSpPr>
            <p:cNvPr id="12" name="Группа 11"/>
            <p:cNvGrpSpPr/>
            <p:nvPr userDrawn="1"/>
          </p:nvGrpSpPr>
          <p:grpSpPr>
            <a:xfrm>
              <a:off x="2577981" y="2253217"/>
              <a:ext cx="676812" cy="678242"/>
              <a:chOff x="5163555" y="4506434"/>
              <a:chExt cx="1420124" cy="1356484"/>
            </a:xfrm>
            <a:effectLst>
              <a:outerShdw blurRad="1270000" sx="1000" sy="1000" algn="ctr" rotWithShape="0">
                <a:schemeClr val="bg1"/>
              </a:outerShdw>
            </a:effectLst>
          </p:grpSpPr>
          <p:sp>
            <p:nvSpPr>
              <p:cNvPr id="13" name="Овал 12"/>
              <p:cNvSpPr/>
              <p:nvPr userDrawn="1"/>
            </p:nvSpPr>
            <p:spPr>
              <a:xfrm>
                <a:off x="5544741" y="4896644"/>
                <a:ext cx="576063" cy="576064"/>
              </a:xfrm>
              <a:prstGeom prst="ellipse">
                <a:avLst/>
              </a:prstGeom>
              <a:gradFill flip="none" rotWithShape="1">
                <a:gsLst>
                  <a:gs pos="0">
                    <a:schemeClr val="bg1"/>
                  </a:gs>
                  <a:gs pos="100000">
                    <a:schemeClr val="tx1">
                      <a:alpha val="0"/>
                    </a:schemeClr>
                  </a:gs>
                </a:gsLst>
                <a:path path="shape">
                  <a:fillToRect l="50000" t="50000" r="50000" b="50000"/>
                </a:path>
                <a:tileRect/>
              </a:gradFill>
              <a:ln>
                <a:noFill/>
              </a:ln>
              <a:effectLst>
                <a:glow rad="1270000">
                  <a:srgbClr val="FFFF00">
                    <a:alpha val="30000"/>
                  </a:srgbClr>
                </a:glow>
                <a:outerShdw blurRad="1270000" sx="88000" sy="88000" algn="ctr" rotWithShape="0">
                  <a:srgbClr val="FFFF99"/>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14" name="Овал 13"/>
              <p:cNvSpPr/>
              <p:nvPr userDrawn="1"/>
            </p:nvSpPr>
            <p:spPr>
              <a:xfrm>
                <a:off x="5163555" y="4506434"/>
                <a:ext cx="1420124" cy="1356484"/>
              </a:xfrm>
              <a:prstGeom prst="ellipse">
                <a:avLst/>
              </a:prstGeom>
              <a:solidFill>
                <a:schemeClr val="bg1"/>
              </a:solidFill>
              <a:ln>
                <a:noFill/>
              </a:ln>
              <a:effectLst>
                <a:glow rad="685800">
                  <a:srgbClr val="FFFF99"/>
                </a:glow>
                <a:outerShdw blurRad="1270000" sx="200000" sy="200000" algn="ctr" rotWithShape="0">
                  <a:srgbClr val="FFC000"/>
                </a:outerShdw>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grpSp>
      </p:grpSp>
      <p:sp>
        <p:nvSpPr>
          <p:cNvPr id="15" name="3"/>
          <p:cNvSpPr/>
          <p:nvPr/>
        </p:nvSpPr>
        <p:spPr>
          <a:xfrm rot="1800000">
            <a:off x="4617323" y="2573993"/>
            <a:ext cx="918677" cy="645945"/>
          </a:xfrm>
          <a:prstGeom prst="ellipse">
            <a:avLst/>
          </a:prstGeom>
          <a:gradFill flip="none" rotWithShape="1">
            <a:gsLst>
              <a:gs pos="0">
                <a:srgbClr val="FFFF00">
                  <a:alpha val="0"/>
                </a:srgbClr>
              </a:gs>
              <a:gs pos="100000">
                <a:srgbClr val="00B0F0">
                  <a:alpha val="50000"/>
                </a:srgbClr>
              </a:gs>
            </a:gsLst>
            <a:lin ang="0" scaled="1"/>
            <a:tileRect/>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16" name="10б 9"/>
          <p:cNvSpPr/>
          <p:nvPr/>
        </p:nvSpPr>
        <p:spPr>
          <a:xfrm rot="1800000">
            <a:off x="6484683" y="2809857"/>
            <a:ext cx="4433034" cy="3116977"/>
          </a:xfrm>
          <a:prstGeom prst="ellipse">
            <a:avLst/>
          </a:prstGeom>
          <a:solidFill>
            <a:schemeClr val="accent5">
              <a:lumMod val="40000"/>
              <a:lumOff val="60000"/>
              <a:alpha val="8000"/>
            </a:schemeClr>
          </a:solidFill>
          <a:ln>
            <a:noFill/>
          </a:ln>
          <a:effectLst>
            <a:softEdge rad="304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17" name="13"/>
          <p:cNvSpPr/>
          <p:nvPr/>
        </p:nvSpPr>
        <p:spPr>
          <a:xfrm rot="1800000">
            <a:off x="9369664" y="4503204"/>
            <a:ext cx="918677" cy="645945"/>
          </a:xfrm>
          <a:prstGeom prst="ellipse">
            <a:avLst/>
          </a:prstGeom>
          <a:gradFill flip="none" rotWithShape="1">
            <a:gsLst>
              <a:gs pos="0">
                <a:srgbClr val="FFFF00">
                  <a:alpha val="0"/>
                </a:srgbClr>
              </a:gs>
              <a:gs pos="100000">
                <a:schemeClr val="accent5">
                  <a:lumMod val="20000"/>
                  <a:lumOff val="80000"/>
                  <a:alpha val="25000"/>
                </a:schemeClr>
              </a:gs>
            </a:gsLst>
            <a:lin ang="0" scaled="1"/>
            <a:tileRect/>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sz="1714"/>
          </a:p>
        </p:txBody>
      </p:sp>
      <p:sp>
        <p:nvSpPr>
          <p:cNvPr id="18" name="14"/>
          <p:cNvSpPr/>
          <p:nvPr/>
        </p:nvSpPr>
        <p:spPr>
          <a:xfrm rot="1800000">
            <a:off x="10144556" y="4896306"/>
            <a:ext cx="390139" cy="274316"/>
          </a:xfrm>
          <a:prstGeom prst="ellipse">
            <a:avLst/>
          </a:prstGeom>
          <a:gradFill flip="none" rotWithShape="1">
            <a:gsLst>
              <a:gs pos="0">
                <a:srgbClr val="FFFF00">
                  <a:alpha val="0"/>
                </a:srgbClr>
              </a:gs>
              <a:gs pos="100000">
                <a:schemeClr val="accent5">
                  <a:lumMod val="20000"/>
                  <a:lumOff val="80000"/>
                </a:schemeClr>
              </a:gs>
            </a:gsLst>
            <a:lin ang="0" scaled="1"/>
            <a:tileRect/>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19" name="5"/>
          <p:cNvSpPr/>
          <p:nvPr/>
        </p:nvSpPr>
        <p:spPr>
          <a:xfrm rot="1800000">
            <a:off x="5760314" y="3101058"/>
            <a:ext cx="494232" cy="347507"/>
          </a:xfrm>
          <a:prstGeom prst="ellipse">
            <a:avLst/>
          </a:prstGeom>
          <a:gradFill flip="none" rotWithShape="1">
            <a:gsLst>
              <a:gs pos="0">
                <a:srgbClr val="FFFF00">
                  <a:alpha val="0"/>
                </a:srgbClr>
              </a:gs>
              <a:gs pos="100000">
                <a:srgbClr val="FFC000">
                  <a:alpha val="56000"/>
                </a:srgbClr>
              </a:gs>
            </a:gsLst>
            <a:lin ang="0" scaled="1"/>
            <a:tileRect/>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20" name="4"/>
          <p:cNvSpPr/>
          <p:nvPr/>
        </p:nvSpPr>
        <p:spPr>
          <a:xfrm rot="1800000">
            <a:off x="5043553" y="2810089"/>
            <a:ext cx="494232" cy="347507"/>
          </a:xfrm>
          <a:prstGeom prst="ellipse">
            <a:avLst/>
          </a:prstGeom>
          <a:gradFill>
            <a:gsLst>
              <a:gs pos="0">
                <a:srgbClr val="FFFF00">
                  <a:alpha val="10000"/>
                </a:srgbClr>
              </a:gs>
              <a:gs pos="100000">
                <a:srgbClr val="92D050">
                  <a:alpha val="40000"/>
                </a:srgbClr>
              </a:gs>
            </a:gsLst>
            <a:path path="shape">
              <a:fillToRect l="50000" t="50000" r="50000" b="50000"/>
            </a:path>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21" name="11б 6"/>
          <p:cNvSpPr/>
          <p:nvPr/>
        </p:nvSpPr>
        <p:spPr>
          <a:xfrm rot="1800000">
            <a:off x="6413351" y="2958375"/>
            <a:ext cx="2414192" cy="2057371"/>
          </a:xfrm>
          <a:prstGeom prst="star6">
            <a:avLst>
              <a:gd name="adj" fmla="val 50000"/>
              <a:gd name="hf" fmla="val 115470"/>
            </a:avLst>
          </a:prstGeom>
          <a:gradFill flip="none" rotWithShape="1">
            <a:gsLst>
              <a:gs pos="0">
                <a:srgbClr val="7030A0">
                  <a:alpha val="10000"/>
                </a:srgbClr>
              </a:gs>
              <a:gs pos="100000">
                <a:srgbClr val="FF0000">
                  <a:alpha val="20000"/>
                </a:srgbClr>
              </a:gs>
            </a:gsLst>
            <a:path path="shape">
              <a:fillToRect l="50000" t="50000" r="50000" b="50000"/>
            </a:path>
            <a:tileRect/>
          </a:gra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22" name="3б 2"/>
          <p:cNvSpPr/>
          <p:nvPr/>
        </p:nvSpPr>
        <p:spPr>
          <a:xfrm rot="1800000">
            <a:off x="4588861" y="2435766"/>
            <a:ext cx="1771198" cy="1245373"/>
          </a:xfrm>
          <a:prstGeom prst="ellipse">
            <a:avLst/>
          </a:prstGeom>
          <a:gradFill flip="none" rotWithShape="1">
            <a:gsLst>
              <a:gs pos="0">
                <a:srgbClr val="FFFF00">
                  <a:alpha val="0"/>
                </a:srgbClr>
              </a:gs>
              <a:gs pos="100000">
                <a:schemeClr val="accent5">
                  <a:lumMod val="20000"/>
                  <a:lumOff val="80000"/>
                  <a:alpha val="9000"/>
                </a:schemeClr>
              </a:gs>
            </a:gsLst>
            <a:lin ang="0" scaled="1"/>
            <a:tileRect/>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sz="1714"/>
          </a:p>
        </p:txBody>
      </p:sp>
      <p:sp>
        <p:nvSpPr>
          <p:cNvPr id="23" name="12б 10"/>
          <p:cNvSpPr/>
          <p:nvPr/>
        </p:nvSpPr>
        <p:spPr>
          <a:xfrm rot="1800000">
            <a:off x="8565701" y="3743162"/>
            <a:ext cx="3344641" cy="2613002"/>
          </a:xfrm>
          <a:prstGeom prst="star6">
            <a:avLst>
              <a:gd name="adj" fmla="val 42978"/>
              <a:gd name="hf" fmla="val 115470"/>
            </a:avLst>
          </a:prstGeom>
          <a:gradFill flip="none" rotWithShape="1">
            <a:gsLst>
              <a:gs pos="0">
                <a:srgbClr val="FFFF00">
                  <a:alpha val="10000"/>
                </a:srgbClr>
              </a:gs>
              <a:gs pos="100000">
                <a:srgbClr val="81C6FF">
                  <a:alpha val="20000"/>
                </a:srgbClr>
              </a:gs>
            </a:gsLst>
            <a:path path="shape">
              <a:fillToRect l="50000" t="50000" r="50000" b="50000"/>
            </a:path>
            <a:tileRect/>
          </a:gra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24" name="62"/>
          <p:cNvSpPr/>
          <p:nvPr/>
        </p:nvSpPr>
        <p:spPr>
          <a:xfrm rot="1800000">
            <a:off x="6718314" y="3489957"/>
            <a:ext cx="494232" cy="347507"/>
          </a:xfrm>
          <a:prstGeom prst="ellipse">
            <a:avLst/>
          </a:prstGeom>
          <a:gradFill flip="none" rotWithShape="1">
            <a:gsLst>
              <a:gs pos="0">
                <a:srgbClr val="FFFF00">
                  <a:alpha val="0"/>
                </a:srgbClr>
              </a:gs>
              <a:gs pos="100000">
                <a:srgbClr val="00B0F0">
                  <a:alpha val="50000"/>
                </a:srgbClr>
              </a:gs>
            </a:gsLst>
            <a:lin ang="0" scaled="1"/>
            <a:tileRect/>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25" name="8б 7"/>
          <p:cNvSpPr/>
          <p:nvPr/>
        </p:nvSpPr>
        <p:spPr>
          <a:xfrm rot="1800000">
            <a:off x="7853373" y="3709540"/>
            <a:ext cx="2117472" cy="1488848"/>
          </a:xfrm>
          <a:prstGeom prst="ellipse">
            <a:avLst/>
          </a:prstGeom>
          <a:gradFill flip="none" rotWithShape="1">
            <a:gsLst>
              <a:gs pos="0">
                <a:srgbClr val="FFFF00">
                  <a:alpha val="0"/>
                </a:srgbClr>
              </a:gs>
              <a:gs pos="100000">
                <a:srgbClr val="FFFF00">
                  <a:alpha val="5000"/>
                </a:srgbClr>
              </a:gs>
            </a:gsLst>
            <a:lin ang="0" scaled="1"/>
            <a:tileRect/>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sz="1714"/>
          </a:p>
        </p:txBody>
      </p:sp>
      <p:sp>
        <p:nvSpPr>
          <p:cNvPr id="26" name="9"/>
          <p:cNvSpPr/>
          <p:nvPr/>
        </p:nvSpPr>
        <p:spPr>
          <a:xfrm rot="1800000">
            <a:off x="9076642" y="4462787"/>
            <a:ext cx="390139" cy="274316"/>
          </a:xfrm>
          <a:prstGeom prst="ellipse">
            <a:avLst/>
          </a:prstGeom>
          <a:gradFill flip="none" rotWithShape="1">
            <a:gsLst>
              <a:gs pos="0">
                <a:srgbClr val="FFFF00">
                  <a:alpha val="0"/>
                </a:srgbClr>
              </a:gs>
              <a:gs pos="100000">
                <a:srgbClr val="FF0000">
                  <a:alpha val="37000"/>
                </a:srgbClr>
              </a:gs>
            </a:gsLst>
            <a:lin ang="0" scaled="1"/>
            <a:tileRect/>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27" name="7"/>
          <p:cNvSpPr/>
          <p:nvPr/>
        </p:nvSpPr>
        <p:spPr>
          <a:xfrm rot="1800000">
            <a:off x="7649083" y="3867803"/>
            <a:ext cx="494232" cy="347507"/>
          </a:xfrm>
          <a:prstGeom prst="ellipse">
            <a:avLst/>
          </a:prstGeom>
          <a:gradFill flip="none" rotWithShape="1">
            <a:gsLst>
              <a:gs pos="0">
                <a:srgbClr val="FFFF00">
                  <a:alpha val="0"/>
                </a:srgbClr>
              </a:gs>
              <a:gs pos="100000">
                <a:srgbClr val="FFC000">
                  <a:alpha val="56000"/>
                </a:srgbClr>
              </a:gs>
            </a:gsLst>
            <a:lin ang="0" scaled="1"/>
            <a:tileRect/>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28" name="6"/>
          <p:cNvSpPr/>
          <p:nvPr/>
        </p:nvSpPr>
        <p:spPr>
          <a:xfrm rot="1800000">
            <a:off x="6526201" y="3411969"/>
            <a:ext cx="494232" cy="347507"/>
          </a:xfrm>
          <a:prstGeom prst="ellipse">
            <a:avLst/>
          </a:prstGeom>
          <a:solidFill>
            <a:schemeClr val="bg1">
              <a:alpha val="12000"/>
            </a:schemeClr>
          </a:soli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29" name="2"/>
          <p:cNvSpPr/>
          <p:nvPr/>
        </p:nvSpPr>
        <p:spPr>
          <a:xfrm rot="1800000">
            <a:off x="4433533" y="2499384"/>
            <a:ext cx="918677" cy="645945"/>
          </a:xfrm>
          <a:prstGeom prst="ellipse">
            <a:avLst/>
          </a:prstGeom>
          <a:gradFill>
            <a:gsLst>
              <a:gs pos="0">
                <a:srgbClr val="FFFF00">
                  <a:alpha val="0"/>
                </a:srgbClr>
              </a:gs>
              <a:gs pos="100000">
                <a:srgbClr val="FFFF00">
                  <a:alpha val="20000"/>
                </a:srgbClr>
              </a:gs>
            </a:gsLst>
            <a:path path="shape">
              <a:fillToRect l="50000" t="50000" r="50000" b="50000"/>
            </a:path>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30" name="1б 1"/>
          <p:cNvSpPr/>
          <p:nvPr/>
        </p:nvSpPr>
        <p:spPr>
          <a:xfrm rot="1800000">
            <a:off x="2483568" y="1580077"/>
            <a:ext cx="1771198" cy="1245373"/>
          </a:xfrm>
          <a:prstGeom prst="ellipse">
            <a:avLst/>
          </a:prstGeom>
          <a:gradFill flip="none" rotWithShape="1">
            <a:gsLst>
              <a:gs pos="0">
                <a:srgbClr val="FFFF00">
                  <a:alpha val="0"/>
                </a:srgbClr>
              </a:gs>
              <a:gs pos="100000">
                <a:schemeClr val="accent5">
                  <a:lumMod val="20000"/>
                  <a:lumOff val="80000"/>
                  <a:alpha val="9000"/>
                </a:schemeClr>
              </a:gs>
            </a:gsLst>
            <a:lin ang="0" scaled="1"/>
            <a:tileRect/>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sz="1714"/>
          </a:p>
        </p:txBody>
      </p:sp>
      <p:sp>
        <p:nvSpPr>
          <p:cNvPr id="31" name="8б 5"/>
          <p:cNvSpPr/>
          <p:nvPr/>
        </p:nvSpPr>
        <p:spPr>
          <a:xfrm rot="1800000">
            <a:off x="3039458" y="1411270"/>
            <a:ext cx="4433034" cy="3116977"/>
          </a:xfrm>
          <a:custGeom>
            <a:avLst/>
            <a:gdLst/>
            <a:ahLst/>
            <a:cxnLst/>
            <a:rect l="l" t="t" r="r" b="b"/>
            <a:pathLst>
              <a:path w="3572776" h="3572776">
                <a:moveTo>
                  <a:pt x="1467448" y="830513"/>
                </a:moveTo>
                <a:cubicBezTo>
                  <a:pt x="939533" y="830513"/>
                  <a:pt x="511573" y="1258473"/>
                  <a:pt x="511573" y="1786388"/>
                </a:cubicBezTo>
                <a:cubicBezTo>
                  <a:pt x="511573" y="2314303"/>
                  <a:pt x="939533" y="2742263"/>
                  <a:pt x="1467448" y="2742263"/>
                </a:cubicBezTo>
                <a:cubicBezTo>
                  <a:pt x="1995363" y="2742263"/>
                  <a:pt x="2423323" y="2314303"/>
                  <a:pt x="2423323" y="1786388"/>
                </a:cubicBezTo>
                <a:cubicBezTo>
                  <a:pt x="2423323" y="1258473"/>
                  <a:pt x="1995363" y="830513"/>
                  <a:pt x="1467448" y="830513"/>
                </a:cubicBezTo>
                <a:close/>
                <a:moveTo>
                  <a:pt x="1786388" y="0"/>
                </a:moveTo>
                <a:cubicBezTo>
                  <a:pt x="2772983" y="0"/>
                  <a:pt x="3572776" y="799793"/>
                  <a:pt x="3572776" y="1786388"/>
                </a:cubicBezTo>
                <a:cubicBezTo>
                  <a:pt x="3572776" y="2772983"/>
                  <a:pt x="2772983" y="3572776"/>
                  <a:pt x="1786388" y="3572776"/>
                </a:cubicBezTo>
                <a:cubicBezTo>
                  <a:pt x="799793" y="3572776"/>
                  <a:pt x="0" y="2772983"/>
                  <a:pt x="0" y="1786388"/>
                </a:cubicBezTo>
                <a:cubicBezTo>
                  <a:pt x="0" y="799793"/>
                  <a:pt x="799793" y="0"/>
                  <a:pt x="1786388" y="0"/>
                </a:cubicBezTo>
                <a:close/>
              </a:path>
            </a:pathLst>
          </a:custGeom>
          <a:solidFill>
            <a:srgbClr val="FF0000">
              <a:alpha val="20000"/>
            </a:srgbClr>
          </a:solidFill>
          <a:ln>
            <a:noFill/>
          </a:ln>
          <a:effectLst>
            <a:outerShdw sx="200000" sy="200000" algn="ctr" rotWithShape="0">
              <a:srgbClr val="FF8B8B">
                <a:alpha val="75000"/>
              </a:srgbClr>
            </a:outerShdw>
            <a:softEdge rad="469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32" name="7б 8"/>
          <p:cNvSpPr/>
          <p:nvPr/>
        </p:nvSpPr>
        <p:spPr>
          <a:xfrm rot="1800000">
            <a:off x="2388605" y="470130"/>
            <a:ext cx="8988761" cy="6320223"/>
          </a:xfrm>
          <a:custGeom>
            <a:avLst/>
            <a:gdLst/>
            <a:ahLst/>
            <a:cxnLst/>
            <a:rect l="l" t="t" r="r" b="b"/>
            <a:pathLst>
              <a:path w="3572776" h="3572776">
                <a:moveTo>
                  <a:pt x="1467448" y="830513"/>
                </a:moveTo>
                <a:cubicBezTo>
                  <a:pt x="939533" y="830513"/>
                  <a:pt x="511573" y="1258473"/>
                  <a:pt x="511573" y="1786388"/>
                </a:cubicBezTo>
                <a:cubicBezTo>
                  <a:pt x="511573" y="2314303"/>
                  <a:pt x="939533" y="2742263"/>
                  <a:pt x="1467448" y="2742263"/>
                </a:cubicBezTo>
                <a:cubicBezTo>
                  <a:pt x="1995363" y="2742263"/>
                  <a:pt x="2423323" y="2314303"/>
                  <a:pt x="2423323" y="1786388"/>
                </a:cubicBezTo>
                <a:cubicBezTo>
                  <a:pt x="2423323" y="1258473"/>
                  <a:pt x="1995363" y="830513"/>
                  <a:pt x="1467448" y="830513"/>
                </a:cubicBezTo>
                <a:close/>
                <a:moveTo>
                  <a:pt x="1786388" y="0"/>
                </a:moveTo>
                <a:cubicBezTo>
                  <a:pt x="2772983" y="0"/>
                  <a:pt x="3572776" y="799793"/>
                  <a:pt x="3572776" y="1786388"/>
                </a:cubicBezTo>
                <a:cubicBezTo>
                  <a:pt x="3572776" y="2772983"/>
                  <a:pt x="2772983" y="3572776"/>
                  <a:pt x="1786388" y="3572776"/>
                </a:cubicBezTo>
                <a:cubicBezTo>
                  <a:pt x="799793" y="3572776"/>
                  <a:pt x="0" y="2772983"/>
                  <a:pt x="0" y="1786388"/>
                </a:cubicBezTo>
                <a:cubicBezTo>
                  <a:pt x="0" y="799793"/>
                  <a:pt x="799793" y="0"/>
                  <a:pt x="1786388" y="0"/>
                </a:cubicBezTo>
                <a:close/>
              </a:path>
            </a:pathLst>
          </a:custGeom>
          <a:gradFill flip="none" rotWithShape="1">
            <a:gsLst>
              <a:gs pos="0">
                <a:srgbClr val="FFFF00">
                  <a:alpha val="0"/>
                </a:srgbClr>
              </a:gs>
              <a:gs pos="100000">
                <a:srgbClr val="FF0000">
                  <a:alpha val="40000"/>
                </a:srgbClr>
              </a:gs>
            </a:gsLst>
            <a:lin ang="0" scaled="1"/>
            <a:tileRect/>
          </a:gradFill>
          <a:ln>
            <a:noFill/>
          </a:ln>
          <a:effectLst>
            <a:softEdge rad="698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33" name="Заголовок 53"/>
          <p:cNvSpPr>
            <a:spLocks noGrp="1"/>
          </p:cNvSpPr>
          <p:nvPr>
            <p:ph type="title" hasCustomPrompt="1"/>
          </p:nvPr>
        </p:nvSpPr>
        <p:spPr>
          <a:xfrm>
            <a:off x="5092845" y="1257314"/>
            <a:ext cx="7120547" cy="1143000"/>
          </a:xfrm>
          <a:prstGeom prst="rect">
            <a:avLst/>
          </a:prstGeom>
        </p:spPr>
        <p:txBody>
          <a:bodyPr anchor="b"/>
          <a:lstStyle>
            <a:lvl1pPr>
              <a:defRPr sz="3429" baseline="0">
                <a:gradFill flip="none" rotWithShape="1">
                  <a:gsLst>
                    <a:gs pos="70000">
                      <a:schemeClr val="bg1"/>
                    </a:gs>
                    <a:gs pos="91000">
                      <a:schemeClr val="tx1">
                        <a:alpha val="0"/>
                      </a:schemeClr>
                    </a:gs>
                  </a:gsLst>
                  <a:lin ang="5400000" scaled="1"/>
                  <a:tileRect/>
                </a:gradFill>
                <a:latin typeface="Segoe UI Light" pitchFamily="34" charset="0"/>
                <a:cs typeface="Segoe UI Light" pitchFamily="34" charset="0"/>
              </a:defRPr>
            </a:lvl1pPr>
          </a:lstStyle>
          <a:p>
            <a:r>
              <a:rPr lang="ru-RU" dirty="0"/>
              <a:t>Заголовок слайда</a:t>
            </a:r>
          </a:p>
        </p:txBody>
      </p:sp>
      <p:sp>
        <p:nvSpPr>
          <p:cNvPr id="34" name="Овал 33"/>
          <p:cNvSpPr/>
          <p:nvPr/>
        </p:nvSpPr>
        <p:spPr>
          <a:xfrm>
            <a:off x="1043326" y="763558"/>
            <a:ext cx="3571560" cy="2511253"/>
          </a:xfrm>
          <a:prstGeom prst="ellipse">
            <a:avLst/>
          </a:prstGeom>
          <a:gradFill flip="none" rotWithShape="1">
            <a:gsLst>
              <a:gs pos="0">
                <a:schemeClr val="bg1"/>
              </a:gs>
              <a:gs pos="100000">
                <a:schemeClr val="accent1">
                  <a:tint val="23500"/>
                  <a:satMod val="16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35" name="Объект 7"/>
          <p:cNvSpPr>
            <a:spLocks noGrp="1"/>
          </p:cNvSpPr>
          <p:nvPr>
            <p:ph sz="quarter" idx="11"/>
          </p:nvPr>
        </p:nvSpPr>
        <p:spPr>
          <a:xfrm>
            <a:off x="242981" y="3058452"/>
            <a:ext cx="4371487" cy="3703316"/>
          </a:xfrm>
          <a:prstGeom prst="rect">
            <a:avLst/>
          </a:prstGeom>
        </p:spPr>
        <p:txBody>
          <a:bodyPr/>
          <a:lstStyle>
            <a:lvl1pPr algn="l" defTabSz="685814" rtl="0" eaLnBrk="1" latinLnBrk="0" hangingPunct="1">
              <a:spcBef>
                <a:spcPct val="20000"/>
              </a:spcBef>
              <a:buFont typeface="Arial" pitchFamily="34" charset="0"/>
              <a:defRPr lang="ru-RU" sz="2286" kern="1200" dirty="0" smtClean="0">
                <a:gradFill flip="none" rotWithShape="1">
                  <a:gsLst>
                    <a:gs pos="70000">
                      <a:schemeClr val="bg1"/>
                    </a:gs>
                    <a:gs pos="91000">
                      <a:schemeClr val="bg1">
                        <a:lumMod val="75000"/>
                      </a:schemeClr>
                    </a:gs>
                  </a:gsLst>
                  <a:lin ang="5400000" scaled="1"/>
                  <a:tileRect/>
                </a:gradFill>
                <a:latin typeface="Segoe UI" pitchFamily="34" charset="0"/>
                <a:ea typeface="+mn-ea"/>
                <a:cs typeface="Segoe UI" pitchFamily="34" charset="0"/>
              </a:defRPr>
            </a:lvl1pPr>
            <a:lvl2pPr algn="l" defTabSz="685814" rtl="0" eaLnBrk="1" latinLnBrk="0" hangingPunct="1">
              <a:spcBef>
                <a:spcPct val="20000"/>
              </a:spcBef>
              <a:buFont typeface="Arial" pitchFamily="34" charset="0"/>
              <a:defRPr lang="ru-RU" sz="2286" kern="1200" dirty="0" smtClean="0">
                <a:gradFill flip="none" rotWithShape="1">
                  <a:gsLst>
                    <a:gs pos="70000">
                      <a:schemeClr val="bg1"/>
                    </a:gs>
                    <a:gs pos="91000">
                      <a:schemeClr val="bg1">
                        <a:lumMod val="75000"/>
                      </a:schemeClr>
                    </a:gs>
                  </a:gsLst>
                  <a:lin ang="5400000" scaled="1"/>
                  <a:tileRect/>
                </a:gradFill>
                <a:latin typeface="Segoe UI" pitchFamily="34" charset="0"/>
                <a:ea typeface="+mn-ea"/>
                <a:cs typeface="Segoe UI" pitchFamily="34" charset="0"/>
              </a:defRPr>
            </a:lvl2pPr>
            <a:lvl3pPr algn="l" defTabSz="685814" rtl="0" eaLnBrk="1" latinLnBrk="0" hangingPunct="1">
              <a:spcBef>
                <a:spcPct val="20000"/>
              </a:spcBef>
              <a:buFont typeface="Arial" pitchFamily="34" charset="0"/>
              <a:defRPr lang="ru-RU" sz="2286" kern="1200" dirty="0" smtClean="0">
                <a:gradFill flip="none" rotWithShape="1">
                  <a:gsLst>
                    <a:gs pos="70000">
                      <a:schemeClr val="bg1"/>
                    </a:gs>
                    <a:gs pos="91000">
                      <a:schemeClr val="bg1">
                        <a:lumMod val="75000"/>
                      </a:schemeClr>
                    </a:gs>
                  </a:gsLst>
                  <a:lin ang="5400000" scaled="1"/>
                  <a:tileRect/>
                </a:gradFill>
                <a:latin typeface="Segoe UI" pitchFamily="34" charset="0"/>
                <a:ea typeface="+mn-ea"/>
                <a:cs typeface="Segoe UI" pitchFamily="34" charset="0"/>
              </a:defRPr>
            </a:lvl3pPr>
            <a:lvl4pPr algn="l" defTabSz="685814" rtl="0" eaLnBrk="1" latinLnBrk="0" hangingPunct="1">
              <a:spcBef>
                <a:spcPct val="20000"/>
              </a:spcBef>
              <a:buFont typeface="Arial" pitchFamily="34" charset="0"/>
              <a:defRPr lang="ru-RU" sz="2286" kern="1200" dirty="0" smtClean="0">
                <a:gradFill flip="none" rotWithShape="1">
                  <a:gsLst>
                    <a:gs pos="70000">
                      <a:schemeClr val="bg1"/>
                    </a:gs>
                    <a:gs pos="91000">
                      <a:schemeClr val="bg1">
                        <a:lumMod val="75000"/>
                      </a:schemeClr>
                    </a:gs>
                  </a:gsLst>
                  <a:lin ang="5400000" scaled="1"/>
                  <a:tileRect/>
                </a:gradFill>
                <a:latin typeface="Segoe UI" pitchFamily="34" charset="0"/>
                <a:ea typeface="+mn-ea"/>
                <a:cs typeface="Segoe UI" pitchFamily="34" charset="0"/>
              </a:defRPr>
            </a:lvl4pPr>
            <a:lvl5pPr algn="l" defTabSz="685814" rtl="0" eaLnBrk="1" latinLnBrk="0" hangingPunct="1">
              <a:spcBef>
                <a:spcPct val="20000"/>
              </a:spcBef>
              <a:buFont typeface="Arial" pitchFamily="34" charset="0"/>
              <a:defRPr lang="ru-RU" sz="2286" kern="1200" dirty="0">
                <a:gradFill flip="none" rotWithShape="1">
                  <a:gsLst>
                    <a:gs pos="70000">
                      <a:schemeClr val="bg1"/>
                    </a:gs>
                    <a:gs pos="91000">
                      <a:schemeClr val="bg1">
                        <a:lumMod val="75000"/>
                      </a:schemeClr>
                    </a:gs>
                  </a:gsLst>
                  <a:lin ang="5400000" scaled="1"/>
                  <a:tileRect/>
                </a:gradFill>
                <a:latin typeface="Segoe UI" pitchFamily="34" charset="0"/>
                <a:ea typeface="+mn-ea"/>
                <a:cs typeface="Segoe UI"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Tree>
    <p:extLst>
      <p:ext uri="{BB962C8B-B14F-4D97-AF65-F5344CB8AC3E}">
        <p14:creationId xmlns:p14="http://schemas.microsoft.com/office/powerpoint/2010/main" val="2973955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3000"/>
                                        <p:tgtEl>
                                          <p:spTgt spid="30"/>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3000"/>
                                        <p:tgtEl>
                                          <p:spTgt spid="22"/>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3000"/>
                                        <p:tgtEl>
                                          <p:spTgt spid="29"/>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3000"/>
                                        <p:tgtEl>
                                          <p:spTgt spid="31"/>
                                        </p:tgtEl>
                                      </p:cBhvr>
                                    </p:animEffect>
                                  </p:childTnLst>
                                </p:cTn>
                              </p:par>
                              <p:par>
                                <p:cTn id="17" presetID="10" presetClass="entr" presetSubtype="0" fill="hold" grpId="0" nodeType="withEffect">
                                  <p:stCondLst>
                                    <p:cond delay="20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3000"/>
                                        <p:tgtEl>
                                          <p:spTgt spid="21"/>
                                        </p:tgtEl>
                                      </p:cBhvr>
                                    </p:animEffect>
                                  </p:childTnLst>
                                </p:cTn>
                              </p:par>
                              <p:par>
                                <p:cTn id="20" presetID="10" presetClass="entr" presetSubtype="0" fill="hold" grpId="0" nodeType="withEffect">
                                  <p:stCondLst>
                                    <p:cond delay="250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3000"/>
                                        <p:tgtEl>
                                          <p:spTgt spid="25"/>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3000"/>
                                        <p:tgtEl>
                                          <p:spTgt spid="16"/>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3000"/>
                                        <p:tgtEl>
                                          <p:spTgt spid="20"/>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3000"/>
                                        <p:tgtEl>
                                          <p:spTgt spid="19"/>
                                        </p:tgtEl>
                                      </p:cBhvr>
                                    </p:animEffect>
                                  </p:childTnLst>
                                </p:cTn>
                              </p:par>
                              <p:par>
                                <p:cTn id="32" presetID="10" presetClass="entr" presetSubtype="0" fill="hold" grpId="1"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3000"/>
                                        <p:tgtEl>
                                          <p:spTgt spid="28"/>
                                        </p:tgtEl>
                                      </p:cBhvr>
                                    </p:animEffect>
                                  </p:childTnLst>
                                </p:cTn>
                              </p:par>
                              <p:par>
                                <p:cTn id="35" presetID="10" presetClass="entr" presetSubtype="0" fill="hold" grpId="1"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3000"/>
                                        <p:tgtEl>
                                          <p:spTgt spid="24"/>
                                        </p:tgtEl>
                                      </p:cBhvr>
                                    </p:animEffect>
                                  </p:childTnLst>
                                </p:cTn>
                              </p:par>
                              <p:par>
                                <p:cTn id="38" presetID="10" presetClass="entr" presetSubtype="0" fill="hold" grpId="1"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3000"/>
                                        <p:tgtEl>
                                          <p:spTgt spid="27"/>
                                        </p:tgtEl>
                                      </p:cBhvr>
                                    </p:animEffect>
                                  </p:childTnLst>
                                </p:cTn>
                              </p:par>
                              <p:par>
                                <p:cTn id="41" presetID="10" presetClass="entr" presetSubtype="0" fill="hold" grpId="1"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3000"/>
                                        <p:tgtEl>
                                          <p:spTgt spid="26"/>
                                        </p:tgtEl>
                                      </p:cBhvr>
                                    </p:animEffect>
                                  </p:childTnLst>
                                </p:cTn>
                              </p:par>
                              <p:par>
                                <p:cTn id="44" presetID="10" presetClass="entr" presetSubtype="0" fill="hold" grpId="0" nodeType="withEffect">
                                  <p:stCondLst>
                                    <p:cond delay="350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3000"/>
                                        <p:tgtEl>
                                          <p:spTgt spid="32"/>
                                        </p:tgtEl>
                                      </p:cBhvr>
                                    </p:animEffect>
                                  </p:childTnLst>
                                </p:cTn>
                              </p:par>
                              <p:par>
                                <p:cTn id="47" presetID="10" presetClass="entr" presetSubtype="0" fill="hold" grpId="0" nodeType="withEffect">
                                  <p:stCondLst>
                                    <p:cond delay="400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3000"/>
                                        <p:tgtEl>
                                          <p:spTgt spid="23"/>
                                        </p:tgtEl>
                                      </p:cBhvr>
                                    </p:animEffect>
                                  </p:childTnLst>
                                </p:cTn>
                              </p:par>
                              <p:par>
                                <p:cTn id="50" presetID="10" presetClass="entr" presetSubtype="0" fill="hold" grpId="1"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3000"/>
                                        <p:tgtEl>
                                          <p:spTgt spid="17"/>
                                        </p:tgtEl>
                                      </p:cBhvr>
                                    </p:animEffect>
                                  </p:childTnLst>
                                </p:cTn>
                              </p:par>
                              <p:par>
                                <p:cTn id="53" presetID="10" presetClass="entr" presetSubtype="0" fill="hold" grpId="1"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3000"/>
                                        <p:tgtEl>
                                          <p:spTgt spid="1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3000"/>
                                        <p:tgtEl>
                                          <p:spTgt spid="15"/>
                                        </p:tgtEl>
                                      </p:cBhvr>
                                    </p:animEffect>
                                  </p:childTnLst>
                                </p:cTn>
                              </p:par>
                              <p:par>
                                <p:cTn id="59" presetID="42" presetClass="path" presetSubtype="0" fill="hold" grpId="0" nodeType="withEffect">
                                  <p:stCondLst>
                                    <p:cond delay="0"/>
                                  </p:stCondLst>
                                  <p:childTnLst>
                                    <p:animMotion origin="layout" path="M -0.18111 -0.12148 L 0.00282 0.00859 " pathEditMode="relative" rAng="0" ptsTypes="AA">
                                      <p:cBhvr>
                                        <p:cTn id="60" dur="3000" fill="hold"/>
                                        <p:tgtEl>
                                          <p:spTgt spid="29"/>
                                        </p:tgtEl>
                                        <p:attrNameLst>
                                          <p:attrName>ppt_x</p:attrName>
                                          <p:attrName>ppt_y</p:attrName>
                                        </p:attrNameLst>
                                      </p:cBhvr>
                                      <p:rCtr x="9197" y="6504"/>
                                    </p:animMotion>
                                  </p:childTnLst>
                                </p:cTn>
                              </p:par>
                              <p:par>
                                <p:cTn id="61" presetID="42" presetClass="path" presetSubtype="0" fill="hold" grpId="0" nodeType="withEffect">
                                  <p:stCondLst>
                                    <p:cond delay="0"/>
                                  </p:stCondLst>
                                  <p:childTnLst>
                                    <p:animMotion origin="layout" path="M 6.8358E-7 -3.54497E-6 L -0.18393 -0.13007 " pathEditMode="relative" rAng="0" ptsTypes="AA">
                                      <p:cBhvr>
                                        <p:cTn id="62" dur="3000" spd="-100000" fill="hold"/>
                                        <p:tgtEl>
                                          <p:spTgt spid="20"/>
                                        </p:tgtEl>
                                        <p:attrNameLst>
                                          <p:attrName>ppt_x</p:attrName>
                                          <p:attrName>ppt_y</p:attrName>
                                        </p:attrNameLst>
                                      </p:cBhvr>
                                      <p:rCtr x="-9197" y="-6504"/>
                                    </p:animMotion>
                                  </p:childTnLst>
                                </p:cTn>
                              </p:par>
                              <p:par>
                                <p:cTn id="63" presetID="42" presetClass="path" presetSubtype="0" fill="hold" grpId="0" nodeType="withEffect">
                                  <p:stCondLst>
                                    <p:cond delay="0"/>
                                  </p:stCondLst>
                                  <p:childTnLst>
                                    <p:animMotion origin="layout" path="M -0.0037 0.00265 L -0.26022 -0.18496 " pathEditMode="relative" rAng="0" ptsTypes="AA">
                                      <p:cBhvr>
                                        <p:cTn id="64" dur="3000" spd="-100000" fill="hold"/>
                                        <p:tgtEl>
                                          <p:spTgt spid="19"/>
                                        </p:tgtEl>
                                        <p:attrNameLst>
                                          <p:attrName>ppt_x</p:attrName>
                                          <p:attrName>ppt_y</p:attrName>
                                        </p:attrNameLst>
                                      </p:cBhvr>
                                      <p:rCtr x="-12826" y="-9392"/>
                                    </p:animMotion>
                                  </p:childTnLst>
                                </p:cTn>
                              </p:par>
                              <p:par>
                                <p:cTn id="65" presetID="42" presetClass="path" presetSubtype="0" fill="hold" grpId="0" nodeType="withEffect">
                                  <p:stCondLst>
                                    <p:cond delay="0"/>
                                  </p:stCondLst>
                                  <p:childTnLst>
                                    <p:animMotion origin="layout" path="M -0.01057 -0.00529 L -0.33034 -0.22531 " pathEditMode="relative" rAng="0" ptsTypes="AA">
                                      <p:cBhvr>
                                        <p:cTn id="66" dur="3000" spd="-100000" fill="hold"/>
                                        <p:tgtEl>
                                          <p:spTgt spid="28"/>
                                        </p:tgtEl>
                                        <p:attrNameLst>
                                          <p:attrName>ppt_x</p:attrName>
                                          <p:attrName>ppt_y</p:attrName>
                                        </p:attrNameLst>
                                      </p:cBhvr>
                                      <p:rCtr x="-15997" y="-11001"/>
                                    </p:animMotion>
                                  </p:childTnLst>
                                </p:cTn>
                              </p:par>
                              <p:par>
                                <p:cTn id="67" presetID="42" presetClass="path" presetSubtype="0" fill="hold" grpId="0" nodeType="withEffect">
                                  <p:stCondLst>
                                    <p:cond delay="0"/>
                                  </p:stCondLst>
                                  <p:childTnLst>
                                    <p:animMotion origin="layout" path="M -0.01603 -0.01014 L -0.35095 -0.24427 " pathEditMode="relative" rAng="0" ptsTypes="AA">
                                      <p:cBhvr>
                                        <p:cTn id="68" dur="3000" spd="-100000" fill="hold"/>
                                        <p:tgtEl>
                                          <p:spTgt spid="24"/>
                                        </p:tgtEl>
                                        <p:attrNameLst>
                                          <p:attrName>ppt_x</p:attrName>
                                          <p:attrName>ppt_y</p:attrName>
                                        </p:attrNameLst>
                                      </p:cBhvr>
                                      <p:rCtr x="-16755" y="-11706"/>
                                    </p:animMotion>
                                  </p:childTnLst>
                                </p:cTn>
                              </p:par>
                              <p:par>
                                <p:cTn id="69" presetID="42" presetClass="path" presetSubtype="0" fill="hold" grpId="0" nodeType="withEffect">
                                  <p:stCondLst>
                                    <p:cond delay="0"/>
                                  </p:stCondLst>
                                  <p:childTnLst>
                                    <p:animMotion origin="layout" path="M -0.00599 4.28571E-6 L -0.42512 -0.29939 " pathEditMode="relative" rAng="0" ptsTypes="AA">
                                      <p:cBhvr>
                                        <p:cTn id="70" dur="3000" spd="-100000" fill="hold"/>
                                        <p:tgtEl>
                                          <p:spTgt spid="27"/>
                                        </p:tgtEl>
                                        <p:attrNameLst>
                                          <p:attrName>ppt_x</p:attrName>
                                          <p:attrName>ppt_y</p:attrName>
                                        </p:attrNameLst>
                                      </p:cBhvr>
                                      <p:rCtr x="-20965" y="-14969"/>
                                    </p:animMotion>
                                  </p:childTnLst>
                                </p:cTn>
                              </p:par>
                              <p:par>
                                <p:cTn id="71" presetID="42" presetClass="path" presetSubtype="0" fill="hold" grpId="0" nodeType="withEffect">
                                  <p:stCondLst>
                                    <p:cond delay="0"/>
                                  </p:stCondLst>
                                  <p:childTnLst>
                                    <p:animMotion origin="layout" path="M -0.00599 -4.92063E-6 L -0.53788 -0.38073 " pathEditMode="relative" rAng="0" ptsTypes="AA">
                                      <p:cBhvr>
                                        <p:cTn id="72" dur="3000" spd="-100000" fill="hold"/>
                                        <p:tgtEl>
                                          <p:spTgt spid="26"/>
                                        </p:tgtEl>
                                        <p:attrNameLst>
                                          <p:attrName>ppt_x</p:attrName>
                                          <p:attrName>ppt_y</p:attrName>
                                        </p:attrNameLst>
                                      </p:cBhvr>
                                      <p:rCtr x="-26603" y="-19048"/>
                                    </p:animMotion>
                                  </p:childTnLst>
                                </p:cTn>
                              </p:par>
                              <p:par>
                                <p:cTn id="73" presetID="42" presetClass="path" presetSubtype="0" fill="hold" grpId="0" nodeType="withEffect">
                                  <p:stCondLst>
                                    <p:cond delay="0"/>
                                  </p:stCondLst>
                                  <p:childTnLst>
                                    <p:animMotion origin="layout" path="M -0.00811 1.40119E-6 L -0.58645 -0.41353 " pathEditMode="relative" rAng="0" ptsTypes="AA">
                                      <p:cBhvr>
                                        <p:cTn id="74" dur="3000" spd="-100000" fill="hold"/>
                                        <p:tgtEl>
                                          <p:spTgt spid="17"/>
                                        </p:tgtEl>
                                        <p:attrNameLst>
                                          <p:attrName>ppt_x</p:attrName>
                                          <p:attrName>ppt_y</p:attrName>
                                        </p:attrNameLst>
                                      </p:cBhvr>
                                      <p:rCtr x="-28917" y="-20687"/>
                                    </p:animMotion>
                                  </p:childTnLst>
                                </p:cTn>
                              </p:par>
                              <p:par>
                                <p:cTn id="75" presetID="42" presetClass="path" presetSubtype="0" fill="hold" grpId="0" nodeType="withEffect">
                                  <p:stCondLst>
                                    <p:cond delay="0"/>
                                  </p:stCondLst>
                                  <p:childTnLst>
                                    <p:animMotion origin="layout" path="M -9.9506E-7 -1.45847E-6 L -0.62826 -0.44371 " pathEditMode="relative" rAng="0" ptsTypes="AA">
                                      <p:cBhvr>
                                        <p:cTn id="76" dur="3000" spd="-100000" fill="hold"/>
                                        <p:tgtEl>
                                          <p:spTgt spid="18"/>
                                        </p:tgtEl>
                                        <p:attrNameLst>
                                          <p:attrName>ppt_x</p:attrName>
                                          <p:attrName>ppt_y</p:attrName>
                                        </p:attrNameLst>
                                      </p:cBhvr>
                                      <p:rCtr x="-31422" y="-22186"/>
                                    </p:animMotion>
                                  </p:childTnLst>
                                </p:cTn>
                              </p:par>
                              <p:par>
                                <p:cTn id="77" presetID="42" presetClass="path" presetSubtype="0" fill="hold" grpId="1" nodeType="withEffect">
                                  <p:stCondLst>
                                    <p:cond delay="0"/>
                                  </p:stCondLst>
                                  <p:childTnLst>
                                    <p:animMotion origin="layout" path="M 0.01004 0.01146 L -0.19429 -0.13093 " pathEditMode="relative" rAng="0" ptsTypes="AA">
                                      <p:cBhvr>
                                        <p:cTn id="78" dur="3000" spd="-100000" fill="hold"/>
                                        <p:tgtEl>
                                          <p:spTgt spid="15"/>
                                        </p:tgtEl>
                                        <p:attrNameLst>
                                          <p:attrName>ppt_x</p:attrName>
                                          <p:attrName>ppt_y</p:attrName>
                                        </p:attrNameLst>
                                      </p:cBhvr>
                                      <p:rCtr x="-10226" y="-7119"/>
                                    </p:animMotion>
                                  </p:childTnLst>
                                </p:cTn>
                              </p:par>
                              <p:par>
                                <p:cTn id="79" presetID="10" presetClass="exit" presetSubtype="0" fill="hold" grpId="0" nodeType="withEffect">
                                  <p:stCondLst>
                                    <p:cond delay="0"/>
                                  </p:stCondLst>
                                  <p:childTnLst>
                                    <p:animEffect transition="out" filter="fade">
                                      <p:cBhvr>
                                        <p:cTn id="80" dur="2000"/>
                                        <p:tgtEl>
                                          <p:spTgt spid="34"/>
                                        </p:tgtEl>
                                      </p:cBhvr>
                                    </p:animEffect>
                                    <p:set>
                                      <p:cBhvr>
                                        <p:cTn id="81" dur="1" fill="hold">
                                          <p:stCondLst>
                                            <p:cond delay="1999"/>
                                          </p:stCondLst>
                                        </p:cTn>
                                        <p:tgtEl>
                                          <p:spTgt spid="34"/>
                                        </p:tgtEl>
                                        <p:attrNameLst>
                                          <p:attrName>style.visibility</p:attrName>
                                        </p:attrNameLst>
                                      </p:cBhvr>
                                      <p:to>
                                        <p:strVal val="hidden"/>
                                      </p:to>
                                    </p:set>
                                  </p:childTnLst>
                                </p:cTn>
                              </p:par>
                              <p:par>
                                <p:cTn id="82" presetID="42" presetClass="path" presetSubtype="0" accel="50000" decel="50000" fill="hold" nodeType="withEffect">
                                  <p:stCondLst>
                                    <p:cond delay="0"/>
                                  </p:stCondLst>
                                  <p:childTnLst>
                                    <p:animMotion origin="layout" path="M -0.10515 -0.07124 L -2.39238E-6 -4.19056E-6 " pathEditMode="relative" rAng="0" ptsTypes="AA">
                                      <p:cBhvr>
                                        <p:cTn id="83" dur="5000" fill="hold"/>
                                        <p:tgtEl>
                                          <p:spTgt spid="7"/>
                                        </p:tgtEl>
                                        <p:attrNameLst>
                                          <p:attrName>ppt_x</p:attrName>
                                          <p:attrName>ppt_y</p:attrName>
                                        </p:attrNameLst>
                                      </p:cBhvr>
                                      <p:rCtr x="5258" y="355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6" grpId="0" animBg="1"/>
      <p:bldP spid="17" grpId="0" animBg="1"/>
      <p:bldP spid="17" grpId="1" animBg="1"/>
      <p:bldP spid="18" grpId="0" animBg="1"/>
      <p:bldP spid="18" grpId="1" animBg="1"/>
      <p:bldP spid="19" grpId="0" animBg="1"/>
      <p:bldP spid="19" grpId="1" animBg="1"/>
      <p:bldP spid="20" grpId="0" animBg="1"/>
      <p:bldP spid="20" grpId="1" animBg="1"/>
      <p:bldP spid="21" grpId="0" animBg="1"/>
      <p:bldP spid="22" grpId="0" animBg="1"/>
      <p:bldP spid="23" grpId="0" animBg="1"/>
      <p:bldP spid="24" grpId="0" animBg="1"/>
      <p:bldP spid="24" grpId="1" animBg="1"/>
      <p:bldP spid="25" grpId="0" animBg="1"/>
      <p:bldP spid="26" grpId="0" animBg="1"/>
      <p:bldP spid="26" grpId="1" animBg="1"/>
      <p:bldP spid="27" grpId="0" animBg="1"/>
      <p:bldP spid="27" grpId="1" animBg="1"/>
      <p:bldP spid="28" grpId="0" animBg="1"/>
      <p:bldP spid="28" grpId="1" animBg="1"/>
      <p:bldP spid="29" grpId="0" animBg="1"/>
      <p:bldP spid="29" grpId="1" animBg="1"/>
      <p:bldP spid="30" grpId="0" animBg="1"/>
      <p:bldP spid="31" grpId="0" animBg="1"/>
      <p:bldP spid="32" grpId="0" animBg="1"/>
      <p:bldP spid="34"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Содержимое">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rot="16200000">
            <a:off x="4552973" y="-4621501"/>
            <a:ext cx="3086056" cy="12191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Заголовок 4"/>
          <p:cNvSpPr>
            <a:spLocks noGrp="1"/>
          </p:cNvSpPr>
          <p:nvPr>
            <p:ph type="title"/>
          </p:nvPr>
        </p:nvSpPr>
        <p:spPr>
          <a:xfrm>
            <a:off x="610676" y="275167"/>
            <a:ext cx="10972801" cy="1143000"/>
          </a:xfrm>
          <a:prstGeom prst="rect">
            <a:avLst/>
          </a:prstGeom>
        </p:spPr>
        <p:txBody>
          <a:bodyPr anchor="b"/>
          <a:lstStyle>
            <a:lvl1pPr>
              <a:defRPr lang="ru-RU" sz="3810" baseline="0">
                <a:gradFill flip="none" rotWithShape="1">
                  <a:gsLst>
                    <a:gs pos="70000">
                      <a:schemeClr val="bg1"/>
                    </a:gs>
                    <a:gs pos="91000">
                      <a:schemeClr val="tx1">
                        <a:alpha val="0"/>
                      </a:schemeClr>
                    </a:gs>
                  </a:gsLst>
                  <a:lin ang="5400000" scaled="1"/>
                  <a:tileRect/>
                </a:gradFill>
                <a:latin typeface="Segoe UI Light" pitchFamily="34" charset="0"/>
                <a:cs typeface="Segoe UI Light" pitchFamily="34" charset="0"/>
              </a:defRPr>
            </a:lvl1pPr>
          </a:lstStyle>
          <a:p>
            <a:pPr lvl="0"/>
            <a:r>
              <a:rPr lang="ru-RU"/>
              <a:t>Образец заголовка</a:t>
            </a:r>
            <a:endParaRPr lang="ru-RU" dirty="0"/>
          </a:p>
        </p:txBody>
      </p:sp>
      <p:sp>
        <p:nvSpPr>
          <p:cNvPr id="10" name="Объект 6"/>
          <p:cNvSpPr>
            <a:spLocks noGrp="1"/>
          </p:cNvSpPr>
          <p:nvPr>
            <p:ph sz="quarter" idx="10"/>
          </p:nvPr>
        </p:nvSpPr>
        <p:spPr>
          <a:xfrm>
            <a:off x="634329" y="1645945"/>
            <a:ext cx="10923344" cy="4868853"/>
          </a:xfrm>
          <a:prstGeom prst="rect">
            <a:avLst/>
          </a:prstGeom>
        </p:spPr>
        <p:txBody>
          <a:bodyPr/>
          <a:lstStyle>
            <a:lvl1pPr>
              <a:defRPr lang="ru-RU" sz="2286" smtClean="0">
                <a:gradFill flip="none" rotWithShape="1">
                  <a:gsLst>
                    <a:gs pos="70000">
                      <a:schemeClr val="bg1"/>
                    </a:gs>
                    <a:gs pos="91000">
                      <a:schemeClr val="bg1">
                        <a:lumMod val="75000"/>
                      </a:schemeClr>
                    </a:gs>
                  </a:gsLst>
                  <a:lin ang="5400000" scaled="1"/>
                  <a:tileRect/>
                </a:gradFill>
                <a:latin typeface="Segoe UI" pitchFamily="34" charset="0"/>
                <a:cs typeface="Segoe UI" pitchFamily="34" charset="0"/>
              </a:defRPr>
            </a:lvl1pPr>
            <a:lvl2pPr>
              <a:defRPr lang="ru-RU" sz="2286" smtClean="0">
                <a:gradFill flip="none" rotWithShape="1">
                  <a:gsLst>
                    <a:gs pos="70000">
                      <a:schemeClr val="bg1"/>
                    </a:gs>
                    <a:gs pos="91000">
                      <a:schemeClr val="bg1">
                        <a:lumMod val="75000"/>
                      </a:schemeClr>
                    </a:gs>
                  </a:gsLst>
                  <a:lin ang="5400000" scaled="1"/>
                  <a:tileRect/>
                </a:gradFill>
                <a:latin typeface="Segoe UI" pitchFamily="34" charset="0"/>
                <a:cs typeface="Segoe UI" pitchFamily="34" charset="0"/>
              </a:defRPr>
            </a:lvl2pPr>
            <a:lvl3pPr>
              <a:defRPr lang="ru-RU" sz="2286" smtClean="0">
                <a:gradFill flip="none" rotWithShape="1">
                  <a:gsLst>
                    <a:gs pos="70000">
                      <a:schemeClr val="bg1"/>
                    </a:gs>
                    <a:gs pos="91000">
                      <a:schemeClr val="bg1">
                        <a:lumMod val="75000"/>
                      </a:schemeClr>
                    </a:gs>
                  </a:gsLst>
                  <a:lin ang="5400000" scaled="1"/>
                  <a:tileRect/>
                </a:gradFill>
                <a:latin typeface="Segoe UI" pitchFamily="34" charset="0"/>
                <a:cs typeface="Segoe UI" pitchFamily="34" charset="0"/>
              </a:defRPr>
            </a:lvl3pPr>
            <a:lvl4pPr>
              <a:defRPr lang="ru-RU" sz="2286" smtClean="0">
                <a:gradFill flip="none" rotWithShape="1">
                  <a:gsLst>
                    <a:gs pos="70000">
                      <a:schemeClr val="bg1"/>
                    </a:gs>
                    <a:gs pos="91000">
                      <a:schemeClr val="bg1">
                        <a:lumMod val="75000"/>
                      </a:schemeClr>
                    </a:gs>
                  </a:gsLst>
                  <a:lin ang="5400000" scaled="1"/>
                  <a:tileRect/>
                </a:gradFill>
                <a:latin typeface="Segoe UI" pitchFamily="34" charset="0"/>
                <a:cs typeface="Segoe UI" pitchFamily="34" charset="0"/>
              </a:defRPr>
            </a:lvl4pPr>
            <a:lvl5pPr>
              <a:defRPr lang="ru-RU" sz="2286">
                <a:gradFill flip="none" rotWithShape="1">
                  <a:gsLst>
                    <a:gs pos="70000">
                      <a:schemeClr val="bg1"/>
                    </a:gs>
                    <a:gs pos="91000">
                      <a:schemeClr val="bg1">
                        <a:lumMod val="75000"/>
                      </a:schemeClr>
                    </a:gs>
                  </a:gsLst>
                  <a:lin ang="5400000" scaled="1"/>
                  <a:tileRect/>
                </a:gradFill>
                <a:latin typeface="Segoe UI" pitchFamily="34" charset="0"/>
                <a:cs typeface="Segoe UI"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Овал 6"/>
          <p:cNvSpPr/>
          <p:nvPr/>
        </p:nvSpPr>
        <p:spPr>
          <a:xfrm flipV="1">
            <a:off x="243750" y="1303050"/>
            <a:ext cx="11801863" cy="79878"/>
          </a:xfrm>
          <a:prstGeom prst="ellipse">
            <a:avLst/>
          </a:prstGeom>
          <a:gradFill flip="none" rotWithShape="1">
            <a:gsLst>
              <a:gs pos="0">
                <a:schemeClr val="bg1"/>
              </a:gs>
              <a:gs pos="100000">
                <a:schemeClr val="accent1">
                  <a:tint val="23500"/>
                  <a:satMod val="16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
        <p:nvSpPr>
          <p:cNvPr id="15" name="Овал 14"/>
          <p:cNvSpPr/>
          <p:nvPr/>
        </p:nvSpPr>
        <p:spPr>
          <a:xfrm flipV="1">
            <a:off x="243750" y="6583636"/>
            <a:ext cx="11801863" cy="79878"/>
          </a:xfrm>
          <a:prstGeom prst="ellipse">
            <a:avLst/>
          </a:prstGeom>
          <a:gradFill flip="none" rotWithShape="1">
            <a:gsLst>
              <a:gs pos="0">
                <a:schemeClr val="bg1"/>
              </a:gs>
              <a:gs pos="100000">
                <a:schemeClr val="accent1">
                  <a:tint val="23500"/>
                  <a:satMod val="16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14"/>
          </a:p>
        </p:txBody>
      </p:sp>
    </p:spTree>
    <p:extLst>
      <p:ext uri="{BB962C8B-B14F-4D97-AF65-F5344CB8AC3E}">
        <p14:creationId xmlns:p14="http://schemas.microsoft.com/office/powerpoint/2010/main" val="3919925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 calcmode="lin" valueType="num">
                                      <p:cBhvr>
                                        <p:cTn id="10" dur="2000" fill="hold"/>
                                        <p:tgtEl>
                                          <p:spTgt spid="7"/>
                                        </p:tgtEl>
                                        <p:attrNameLst>
                                          <p:attrName>ppt_w</p:attrName>
                                        </p:attrNameLst>
                                      </p:cBhvr>
                                      <p:tavLst>
                                        <p:tav tm="0">
                                          <p:val>
                                            <p:fltVal val="0"/>
                                          </p:val>
                                        </p:tav>
                                        <p:tav tm="100000">
                                          <p:val>
                                            <p:strVal val="#ppt_w"/>
                                          </p:val>
                                        </p:tav>
                                      </p:tavLst>
                                    </p:anim>
                                    <p:anim calcmode="lin" valueType="num">
                                      <p:cBhvr>
                                        <p:cTn id="11" dur="2000" fill="hold"/>
                                        <p:tgtEl>
                                          <p:spTgt spid="7"/>
                                        </p:tgtEl>
                                        <p:attrNameLst>
                                          <p:attrName>ppt_h</p:attrName>
                                        </p:attrNameLst>
                                      </p:cBhvr>
                                      <p:tavLst>
                                        <p:tav tm="0">
                                          <p:val>
                                            <p:fltVal val="0"/>
                                          </p:val>
                                        </p:tav>
                                        <p:tav tm="100000">
                                          <p:val>
                                            <p:strVal val="#ppt_h"/>
                                          </p:val>
                                        </p:tav>
                                      </p:tavLst>
                                    </p:anim>
                                    <p:animEffect transition="in" filter="fade">
                                      <p:cBhvr>
                                        <p:cTn id="12" dur="2000"/>
                                        <p:tgtEl>
                                          <p:spTgt spid="7"/>
                                        </p:tgtEl>
                                      </p:cBhvr>
                                    </p:animEffect>
                                  </p:childTnLst>
                                </p:cTn>
                              </p:par>
                              <p:par>
                                <p:cTn id="13" presetID="10" presetClass="entr" presetSubtype="0" fill="hold" grpId="0" nodeType="withEffect">
                                  <p:stCondLst>
                                    <p:cond delay="0"/>
                                  </p:stCondLst>
                                  <p:iterate type="wd">
                                    <p:tmPct val="15000"/>
                                  </p:iterate>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53" presetClass="entr" presetSubtype="16" fill="hold" grpId="0" nodeType="withEffect">
                                  <p:stCondLst>
                                    <p:cond delay="500"/>
                                  </p:stCondLst>
                                  <p:childTnLst>
                                    <p:set>
                                      <p:cBhvr>
                                        <p:cTn id="17" dur="1" fill="hold">
                                          <p:stCondLst>
                                            <p:cond delay="0"/>
                                          </p:stCondLst>
                                        </p:cTn>
                                        <p:tgtEl>
                                          <p:spTgt spid="15"/>
                                        </p:tgtEl>
                                        <p:attrNameLst>
                                          <p:attrName>style.visibility</p:attrName>
                                        </p:attrNameLst>
                                      </p:cBhvr>
                                      <p:to>
                                        <p:strVal val="visible"/>
                                      </p:to>
                                    </p:set>
                                    <p:anim calcmode="lin" valueType="num">
                                      <p:cBhvr>
                                        <p:cTn id="18" dur="2000" fill="hold"/>
                                        <p:tgtEl>
                                          <p:spTgt spid="15"/>
                                        </p:tgtEl>
                                        <p:attrNameLst>
                                          <p:attrName>ppt_w</p:attrName>
                                        </p:attrNameLst>
                                      </p:cBhvr>
                                      <p:tavLst>
                                        <p:tav tm="0">
                                          <p:val>
                                            <p:fltVal val="0"/>
                                          </p:val>
                                        </p:tav>
                                        <p:tav tm="100000">
                                          <p:val>
                                            <p:strVal val="#ppt_w"/>
                                          </p:val>
                                        </p:tav>
                                      </p:tavLst>
                                    </p:anim>
                                    <p:anim calcmode="lin" valueType="num">
                                      <p:cBhvr>
                                        <p:cTn id="19" dur="2000" fill="hold"/>
                                        <p:tgtEl>
                                          <p:spTgt spid="15"/>
                                        </p:tgtEl>
                                        <p:attrNameLst>
                                          <p:attrName>ppt_h</p:attrName>
                                        </p:attrNameLst>
                                      </p:cBhvr>
                                      <p:tavLst>
                                        <p:tav tm="0">
                                          <p:val>
                                            <p:fltVal val="0"/>
                                          </p:val>
                                        </p:tav>
                                        <p:tav tm="100000">
                                          <p:val>
                                            <p:strVal val="#ppt_h"/>
                                          </p:val>
                                        </p:tav>
                                      </p:tavLst>
                                    </p:anim>
                                    <p:animEffect transition="in" filter="fade">
                                      <p:cBhvr>
                                        <p:cTn id="20"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tmplLst>
          <p:tmpl>
            <p:tnLst>
              <p:par>
                <p:cTn presetID="10" presetClass="entr" presetSubtype="0" fill="hold" nodeType="withEffect">
                  <p:stCondLst>
                    <p:cond delay="0"/>
                  </p:stCondLst>
                  <p:iterate type="wd">
                    <p:tmPct val="15000"/>
                  </p:iterate>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7" grpId="0" animBg="1"/>
      <p:bldP spid="15"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Фото с комментарием">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rot="16200000">
            <a:off x="4552973" y="-4621501"/>
            <a:ext cx="3086056" cy="12191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Рисунок 2"/>
          <p:cNvSpPr>
            <a:spLocks noGrp="1"/>
          </p:cNvSpPr>
          <p:nvPr>
            <p:ph type="pic" sz="quarter" idx="10"/>
          </p:nvPr>
        </p:nvSpPr>
        <p:spPr>
          <a:xfrm>
            <a:off x="617125" y="273656"/>
            <a:ext cx="10957748" cy="5349873"/>
          </a:xfrm>
          <a:prstGeom prst="rect">
            <a:avLst/>
          </a:prstGeom>
          <a:solidFill>
            <a:srgbClr val="00B0F0">
              <a:alpha val="30000"/>
            </a:srgbClr>
          </a:solidFill>
          <a:effectLst>
            <a:outerShdw blurRad="571500" sx="102000" sy="102000" algn="ctr" rotWithShape="0">
              <a:schemeClr val="bg1"/>
            </a:outerShdw>
          </a:effectLst>
        </p:spPr>
        <p:txBody>
          <a:bodyPr/>
          <a:lstStyle/>
          <a:p>
            <a:r>
              <a:rPr lang="ru-RU"/>
              <a:t>Вставка рисунка</a:t>
            </a:r>
          </a:p>
        </p:txBody>
      </p:sp>
      <p:sp>
        <p:nvSpPr>
          <p:cNvPr id="16" name="Скругленный прямоугольник 15"/>
          <p:cNvSpPr/>
          <p:nvPr/>
        </p:nvSpPr>
        <p:spPr>
          <a:xfrm>
            <a:off x="617989" y="5651906"/>
            <a:ext cx="10956021" cy="1068888"/>
          </a:xfrm>
          <a:custGeom>
            <a:avLst/>
            <a:gdLst/>
            <a:ahLst/>
            <a:cxnLst/>
            <a:rect l="l" t="t" r="r" b="b"/>
            <a:pathLst>
              <a:path w="8088625" h="1122332">
                <a:moveTo>
                  <a:pt x="7320677" y="0"/>
                </a:moveTo>
                <a:lnTo>
                  <a:pt x="7500697" y="186228"/>
                </a:lnTo>
                <a:lnTo>
                  <a:pt x="7975637" y="186228"/>
                </a:lnTo>
                <a:cubicBezTo>
                  <a:pt x="8038039" y="186228"/>
                  <a:pt x="8088625" y="236814"/>
                  <a:pt x="8088625" y="299216"/>
                </a:cubicBezTo>
                <a:lnTo>
                  <a:pt x="8088625" y="1009344"/>
                </a:lnTo>
                <a:cubicBezTo>
                  <a:pt x="8088625" y="1071746"/>
                  <a:pt x="8038039" y="1122332"/>
                  <a:pt x="7975637" y="1122332"/>
                </a:cubicBezTo>
                <a:lnTo>
                  <a:pt x="112988" y="1122332"/>
                </a:lnTo>
                <a:cubicBezTo>
                  <a:pt x="50586" y="1122332"/>
                  <a:pt x="0" y="1071746"/>
                  <a:pt x="0" y="1009344"/>
                </a:cubicBezTo>
                <a:lnTo>
                  <a:pt x="0" y="299216"/>
                </a:lnTo>
                <a:cubicBezTo>
                  <a:pt x="0" y="236814"/>
                  <a:pt x="50586" y="186228"/>
                  <a:pt x="112988" y="186228"/>
                </a:cubicBezTo>
                <a:lnTo>
                  <a:pt x="7140657" y="186228"/>
                </a:lnTo>
                <a:close/>
              </a:path>
            </a:pathLst>
          </a:custGeom>
          <a:solidFill>
            <a:schemeClr val="bg1"/>
          </a:solidFill>
          <a:ln>
            <a:noFill/>
          </a:ln>
          <a:effectLst>
            <a:innerShdw blurRad="584200" dist="50800" dir="16200000">
              <a:schemeClr val="tx2">
                <a:lumMod val="50000"/>
                <a:alpha val="36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ru-RU" sz="1714">
              <a:solidFill>
                <a:srgbClr val="0070C0"/>
              </a:solidFill>
            </a:endParaRPr>
          </a:p>
        </p:txBody>
      </p:sp>
      <p:sp>
        <p:nvSpPr>
          <p:cNvPr id="22" name="Заголовок 21"/>
          <p:cNvSpPr>
            <a:spLocks noGrp="1"/>
          </p:cNvSpPr>
          <p:nvPr>
            <p:ph type="title"/>
          </p:nvPr>
        </p:nvSpPr>
        <p:spPr>
          <a:xfrm>
            <a:off x="627177" y="5829266"/>
            <a:ext cx="10972801" cy="891528"/>
          </a:xfrm>
        </p:spPr>
        <p:txBody>
          <a:bodyPr anchor="t"/>
          <a:lstStyle>
            <a:lvl1pPr>
              <a:defRPr lang="ru-RU" sz="2286">
                <a:solidFill>
                  <a:srgbClr val="0070C0"/>
                </a:solidFill>
                <a:latin typeface="Segoe UI" pitchFamily="34" charset="0"/>
                <a:ea typeface="+mn-ea"/>
                <a:cs typeface="Segoe UI" pitchFamily="34" charset="0"/>
              </a:defRPr>
            </a:lvl1pPr>
          </a:lstStyle>
          <a:p>
            <a:pPr marL="330661" lvl="0" indent="-330661" algn="l">
              <a:spcBef>
                <a:spcPct val="20000"/>
              </a:spcBef>
              <a:buFont typeface="Arial" pitchFamily="34" charset="0"/>
              <a:buChar char="•"/>
            </a:pPr>
            <a:r>
              <a:rPr lang="ru-RU"/>
              <a:t>Образец заголовка</a:t>
            </a:r>
            <a:endParaRPr lang="ru-RU" dirty="0"/>
          </a:p>
        </p:txBody>
      </p:sp>
    </p:spTree>
    <p:extLst>
      <p:ext uri="{BB962C8B-B14F-4D97-AF65-F5344CB8AC3E}">
        <p14:creationId xmlns:p14="http://schemas.microsoft.com/office/powerpoint/2010/main" val="2067100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anim calcmode="lin" valueType="num">
                                      <p:cBhvr>
                                        <p:cTn id="10" dur="500" fill="hold"/>
                                        <p:tgtEl>
                                          <p:spTgt spid="12"/>
                                        </p:tgtEl>
                                        <p:attrNameLst>
                                          <p:attrName>ppt_x</p:attrName>
                                        </p:attrNameLst>
                                      </p:cBhvr>
                                      <p:tavLst>
                                        <p:tav tm="0">
                                          <p:val>
                                            <p:fltVal val="0.5"/>
                                          </p:val>
                                        </p:tav>
                                        <p:tav tm="100000">
                                          <p:val>
                                            <p:strVal val="#ppt_x"/>
                                          </p:val>
                                        </p:tav>
                                      </p:tavLst>
                                    </p:anim>
                                    <p:anim calcmode="lin" valueType="num">
                                      <p:cBhvr>
                                        <p:cTn id="11" dur="500" fill="hold"/>
                                        <p:tgtEl>
                                          <p:spTgt spid="12"/>
                                        </p:tgtEl>
                                        <p:attrNameLst>
                                          <p:attrName>ppt_y</p:attrName>
                                        </p:attrNameLst>
                                      </p:cBhvr>
                                      <p:tavLst>
                                        <p:tav tm="0">
                                          <p:val>
                                            <p:fltVal val="0.5"/>
                                          </p:val>
                                        </p:tav>
                                        <p:tav tm="100000">
                                          <p:val>
                                            <p:strVal val="#ppt_y"/>
                                          </p:val>
                                        </p:tav>
                                      </p:tavLst>
                                    </p:anim>
                                  </p:childTnLst>
                                </p:cTn>
                              </p:par>
                              <p:par>
                                <p:cTn id="12" presetID="23" presetClass="entr" presetSubtype="32"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ppt_w</p:attrName>
                                        </p:attrNameLst>
                                      </p:cBhvr>
                                      <p:tavLst>
                                        <p:tav tm="0">
                                          <p:val>
                                            <p:strVal val="4*#ppt_w"/>
                                          </p:val>
                                        </p:tav>
                                        <p:tav tm="100000">
                                          <p:val>
                                            <p:strVal val="#ppt_w"/>
                                          </p:val>
                                        </p:tav>
                                      </p:tavLst>
                                    </p:anim>
                                    <p:anim calcmode="lin" valueType="num">
                                      <p:cBhvr>
                                        <p:cTn id="15" dur="500" fill="hold"/>
                                        <p:tgtEl>
                                          <p:spTgt spid="16"/>
                                        </p:tgtEl>
                                        <p:attrNameLst>
                                          <p:attrName>ppt_h</p:attrName>
                                        </p:attrNameLst>
                                      </p:cBhvr>
                                      <p:tavLst>
                                        <p:tav tm="0">
                                          <p:val>
                                            <p:strVal val="4*#ppt_h"/>
                                          </p:val>
                                        </p:tav>
                                        <p:tav tm="100000">
                                          <p:val>
                                            <p:strVal val="#ppt_h"/>
                                          </p:val>
                                        </p:tav>
                                      </p:tavLst>
                                    </p:anim>
                                  </p:childTnLst>
                                </p:cTn>
                              </p:par>
                              <p:par>
                                <p:cTn id="16" presetID="53" presetClass="entr" presetSubtype="16" fill="hold" grpId="0" nodeType="withEffect">
                                  <p:stCondLst>
                                    <p:cond delay="0"/>
                                  </p:stCondLst>
                                  <p:iterate type="wd">
                                    <p:tmPct val="10000"/>
                                  </p:iterate>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2"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F59E9D6-81F9-4538-BAA9-741F92890887}"/>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xmlns="" id="{2DE6CBE1-00D8-4984-9054-21096FA311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xmlns="" id="{6F3B7FAB-A423-4DEB-BE96-6CA0E4A364F7}"/>
              </a:ext>
            </a:extLst>
          </p:cNvPr>
          <p:cNvSpPr>
            <a:spLocks noGrp="1"/>
          </p:cNvSpPr>
          <p:nvPr>
            <p:ph type="dt" sz="half" idx="10"/>
          </p:nvPr>
        </p:nvSpPr>
        <p:spPr/>
        <p:txBody>
          <a:bodyPr/>
          <a:lstStyle/>
          <a:p>
            <a:fld id="{34BB299E-022A-4DAF-A42C-D4671BF2E384}" type="datetimeFigureOut">
              <a:rPr lang="ru-RU" smtClean="0"/>
              <a:t>04.06.2023</a:t>
            </a:fld>
            <a:endParaRPr lang="ru-RU"/>
          </a:p>
        </p:txBody>
      </p:sp>
      <p:sp>
        <p:nvSpPr>
          <p:cNvPr id="5" name="Нижний колонтитул 4">
            <a:extLst>
              <a:ext uri="{FF2B5EF4-FFF2-40B4-BE49-F238E27FC236}">
                <a16:creationId xmlns:a16="http://schemas.microsoft.com/office/drawing/2014/main" xmlns="" id="{B76B0F49-3B11-461A-BE6B-74FDC45CB5F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B0A11EE3-172F-4DCB-A85E-E5508F19D5B2}"/>
              </a:ext>
            </a:extLst>
          </p:cNvPr>
          <p:cNvSpPr>
            <a:spLocks noGrp="1"/>
          </p:cNvSpPr>
          <p:nvPr>
            <p:ph type="sldNum" sz="quarter" idx="12"/>
          </p:nvPr>
        </p:nvSpPr>
        <p:spPr/>
        <p:txBody>
          <a:bodyPr/>
          <a:lstStyle/>
          <a:p>
            <a:fld id="{230FD76D-982C-421E-A575-5EAAF55B125E}" type="slidenum">
              <a:rPr lang="ru-RU" smtClean="0"/>
              <a:t>‹#›</a:t>
            </a:fld>
            <a:endParaRPr lang="ru-RU"/>
          </a:p>
        </p:txBody>
      </p:sp>
    </p:spTree>
    <p:extLst>
      <p:ext uri="{BB962C8B-B14F-4D97-AF65-F5344CB8AC3E}">
        <p14:creationId xmlns:p14="http://schemas.microsoft.com/office/powerpoint/2010/main" val="7428980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2" y="274638"/>
            <a:ext cx="10972801" cy="1143000"/>
          </a:xfrm>
          <a:prstGeom prst="rect">
            <a:avLst/>
          </a:prstGeom>
        </p:spPr>
        <p:txBody>
          <a:bodyPr anchor="b"/>
          <a:lstStyle/>
          <a:p>
            <a:pPr lvl="0" defTabSz="685814"/>
            <a:r>
              <a:rPr lang="ru-RU" dirty="0"/>
              <a:t>Образец заголовка</a:t>
            </a:r>
          </a:p>
        </p:txBody>
      </p:sp>
      <p:sp>
        <p:nvSpPr>
          <p:cNvPr id="3" name="Текст 2"/>
          <p:cNvSpPr>
            <a:spLocks noGrp="1"/>
          </p:cNvSpPr>
          <p:nvPr>
            <p:ph type="body" idx="1"/>
          </p:nvPr>
        </p:nvSpPr>
        <p:spPr>
          <a:xfrm>
            <a:off x="609602" y="1600201"/>
            <a:ext cx="10972801" cy="4525963"/>
          </a:xfrm>
          <a:prstGeom prst="rect">
            <a:avLst/>
          </a:prstGeom>
        </p:spPr>
        <p:txBody>
          <a:bodyPr/>
          <a:lstStyle/>
          <a:p>
            <a:pPr marL="257180" lvl="0" indent="-257180" defTabSz="685814"/>
            <a:r>
              <a:rPr lang="ru-RU"/>
              <a:t>Образец текста</a:t>
            </a:r>
          </a:p>
          <a:p>
            <a:pPr marL="557224" lvl="1" indent="-214317" defTabSz="685814"/>
            <a:r>
              <a:rPr lang="ru-RU"/>
              <a:t>Второй уровень</a:t>
            </a:r>
          </a:p>
          <a:p>
            <a:pPr marL="857268" lvl="2" indent="-171454" defTabSz="685814"/>
            <a:r>
              <a:rPr lang="ru-RU"/>
              <a:t>Третий уровень</a:t>
            </a:r>
          </a:p>
          <a:p>
            <a:pPr marL="1200174" lvl="3" indent="-171454" defTabSz="685814"/>
            <a:r>
              <a:rPr lang="ru-RU"/>
              <a:t>Четвертый уровень</a:t>
            </a:r>
          </a:p>
          <a:p>
            <a:pPr marL="1543081" lvl="4" indent="-171454" defTabSz="685814"/>
            <a:r>
              <a:rPr lang="ru-RU"/>
              <a:t>Пятый уровень</a:t>
            </a:r>
          </a:p>
        </p:txBody>
      </p:sp>
      <p:sp>
        <p:nvSpPr>
          <p:cNvPr id="4" name="Дата 3"/>
          <p:cNvSpPr>
            <a:spLocks noGrp="1"/>
          </p:cNvSpPr>
          <p:nvPr>
            <p:ph type="dt" sz="half" idx="2"/>
          </p:nvPr>
        </p:nvSpPr>
        <p:spPr>
          <a:xfrm>
            <a:off x="609602" y="6356350"/>
            <a:ext cx="2844801" cy="365126"/>
          </a:xfrm>
          <a:prstGeom prst="rect">
            <a:avLst/>
          </a:prstGeom>
        </p:spPr>
        <p:txBody>
          <a:bodyPr vert="horz" lIns="92583" tIns="46292" rIns="92583" bIns="46292" rtlCol="0" anchor="ctr"/>
          <a:lstStyle>
            <a:lvl1pPr algn="l">
              <a:defRPr sz="1143">
                <a:solidFill>
                  <a:schemeClr val="tx1">
                    <a:tint val="75000"/>
                  </a:schemeClr>
                </a:solidFill>
              </a:defRPr>
            </a:lvl1pPr>
          </a:lstStyle>
          <a:p>
            <a:fld id="{34BB299E-022A-4DAF-A42C-D4671BF2E384}" type="datetimeFigureOut">
              <a:rPr lang="ru-RU" smtClean="0"/>
              <a:t>04.06.2023</a:t>
            </a:fld>
            <a:endParaRPr lang="ru-RU"/>
          </a:p>
        </p:txBody>
      </p:sp>
      <p:sp>
        <p:nvSpPr>
          <p:cNvPr id="5" name="Нижний колонтитул 4"/>
          <p:cNvSpPr>
            <a:spLocks noGrp="1"/>
          </p:cNvSpPr>
          <p:nvPr>
            <p:ph type="ftr" sz="quarter" idx="3"/>
          </p:nvPr>
        </p:nvSpPr>
        <p:spPr>
          <a:xfrm>
            <a:off x="4165602" y="6356350"/>
            <a:ext cx="3860801" cy="365126"/>
          </a:xfrm>
          <a:prstGeom prst="rect">
            <a:avLst/>
          </a:prstGeom>
        </p:spPr>
        <p:txBody>
          <a:bodyPr vert="horz" lIns="92583" tIns="46292" rIns="92583" bIns="46292" rtlCol="0" anchor="ctr"/>
          <a:lstStyle>
            <a:lvl1pPr algn="ctr">
              <a:defRPr sz="1143">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737602" y="6356350"/>
            <a:ext cx="2844801" cy="365126"/>
          </a:xfrm>
          <a:prstGeom prst="rect">
            <a:avLst/>
          </a:prstGeom>
        </p:spPr>
        <p:txBody>
          <a:bodyPr vert="horz" lIns="92583" tIns="46292" rIns="92583" bIns="46292" rtlCol="0" anchor="ctr"/>
          <a:lstStyle>
            <a:lvl1pPr algn="r">
              <a:defRPr sz="1143">
                <a:solidFill>
                  <a:schemeClr val="tx1">
                    <a:tint val="75000"/>
                  </a:schemeClr>
                </a:solidFill>
              </a:defRPr>
            </a:lvl1pPr>
          </a:lstStyle>
          <a:p>
            <a:fld id="{230FD76D-982C-421E-A575-5EAAF55B125E}" type="slidenum">
              <a:rPr lang="ru-RU" smtClean="0"/>
              <a:t>‹#›</a:t>
            </a:fld>
            <a:endParaRPr lang="ru-RU"/>
          </a:p>
        </p:txBody>
      </p:sp>
    </p:spTree>
    <p:extLst>
      <p:ext uri="{BB962C8B-B14F-4D97-AF65-F5344CB8AC3E}">
        <p14:creationId xmlns:p14="http://schemas.microsoft.com/office/powerpoint/2010/main" val="34313020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ctr" defTabSz="881760" rtl="0" eaLnBrk="1" latinLnBrk="0" hangingPunct="1">
        <a:spcBef>
          <a:spcPct val="0"/>
        </a:spcBef>
        <a:buNone/>
        <a:defRPr lang="ru-RU" sz="3429" kern="1200" baseline="0" dirty="0" smtClean="0">
          <a:gradFill flip="none" rotWithShape="1">
            <a:gsLst>
              <a:gs pos="70000">
                <a:schemeClr val="bg1"/>
              </a:gs>
              <a:gs pos="91000">
                <a:schemeClr val="tx1">
                  <a:alpha val="0"/>
                </a:schemeClr>
              </a:gs>
            </a:gsLst>
            <a:lin ang="5400000" scaled="1"/>
            <a:tileRect/>
          </a:gradFill>
          <a:latin typeface="Segoe UI Light" pitchFamily="34" charset="0"/>
          <a:ea typeface="+mj-ea"/>
          <a:cs typeface="Segoe UI Light" pitchFamily="34" charset="0"/>
        </a:defRPr>
      </a:lvl1pPr>
    </p:titleStyle>
    <p:bodyStyle>
      <a:lvl1pPr marL="330661" indent="-330661" algn="l" defTabSz="881760" rtl="0" eaLnBrk="1" latinLnBrk="0" hangingPunct="1">
        <a:spcBef>
          <a:spcPct val="20000"/>
        </a:spcBef>
        <a:buFont typeface="Arial" pitchFamily="34" charset="0"/>
        <a:buChar char="•"/>
        <a:defRPr lang="ru-RU" sz="2286" kern="1200" smtClean="0">
          <a:gradFill flip="none" rotWithShape="1">
            <a:gsLst>
              <a:gs pos="70000">
                <a:schemeClr val="bg1"/>
              </a:gs>
              <a:gs pos="91000">
                <a:schemeClr val="bg1">
                  <a:lumMod val="75000"/>
                </a:schemeClr>
              </a:gs>
            </a:gsLst>
            <a:lin ang="5400000" scaled="1"/>
            <a:tileRect/>
          </a:gradFill>
          <a:latin typeface="Segoe UI" pitchFamily="34" charset="0"/>
          <a:ea typeface="+mn-ea"/>
          <a:cs typeface="Segoe UI" pitchFamily="34" charset="0"/>
        </a:defRPr>
      </a:lvl1pPr>
      <a:lvl2pPr marL="716431" indent="-275550" algn="l" defTabSz="881760" rtl="0" eaLnBrk="1" latinLnBrk="0" hangingPunct="1">
        <a:spcBef>
          <a:spcPct val="20000"/>
        </a:spcBef>
        <a:buFont typeface="Arial" pitchFamily="34" charset="0"/>
        <a:buChar char="–"/>
        <a:defRPr lang="ru-RU" sz="2286" kern="1200" smtClean="0">
          <a:gradFill flip="none" rotWithShape="1">
            <a:gsLst>
              <a:gs pos="70000">
                <a:schemeClr val="bg1"/>
              </a:gs>
              <a:gs pos="91000">
                <a:schemeClr val="bg1">
                  <a:lumMod val="75000"/>
                </a:schemeClr>
              </a:gs>
            </a:gsLst>
            <a:lin ang="5400000" scaled="1"/>
            <a:tileRect/>
          </a:gradFill>
          <a:latin typeface="Segoe UI" pitchFamily="34" charset="0"/>
          <a:ea typeface="+mn-ea"/>
          <a:cs typeface="Segoe UI" pitchFamily="34" charset="0"/>
        </a:defRPr>
      </a:lvl2pPr>
      <a:lvl3pPr marL="1102201" indent="-220441" algn="l" defTabSz="881760" rtl="0" eaLnBrk="1" latinLnBrk="0" hangingPunct="1">
        <a:spcBef>
          <a:spcPct val="20000"/>
        </a:spcBef>
        <a:buFont typeface="Arial" pitchFamily="34" charset="0"/>
        <a:buChar char="•"/>
        <a:defRPr lang="ru-RU" sz="2286" kern="1200" smtClean="0">
          <a:gradFill flip="none" rotWithShape="1">
            <a:gsLst>
              <a:gs pos="70000">
                <a:schemeClr val="bg1"/>
              </a:gs>
              <a:gs pos="91000">
                <a:schemeClr val="bg1">
                  <a:lumMod val="75000"/>
                </a:schemeClr>
              </a:gs>
            </a:gsLst>
            <a:lin ang="5400000" scaled="1"/>
            <a:tileRect/>
          </a:gradFill>
          <a:latin typeface="Segoe UI" pitchFamily="34" charset="0"/>
          <a:ea typeface="+mn-ea"/>
          <a:cs typeface="Segoe UI" pitchFamily="34" charset="0"/>
        </a:defRPr>
      </a:lvl3pPr>
      <a:lvl4pPr marL="1543081" indent="-220441" algn="l" defTabSz="881760" rtl="0" eaLnBrk="1" latinLnBrk="0" hangingPunct="1">
        <a:spcBef>
          <a:spcPct val="20000"/>
        </a:spcBef>
        <a:buFont typeface="Arial" pitchFamily="34" charset="0"/>
        <a:buChar char="–"/>
        <a:defRPr lang="ru-RU" sz="2286" kern="1200" smtClean="0">
          <a:gradFill flip="none" rotWithShape="1">
            <a:gsLst>
              <a:gs pos="70000">
                <a:schemeClr val="bg1"/>
              </a:gs>
              <a:gs pos="91000">
                <a:schemeClr val="bg1">
                  <a:lumMod val="75000"/>
                </a:schemeClr>
              </a:gs>
            </a:gsLst>
            <a:lin ang="5400000" scaled="1"/>
            <a:tileRect/>
          </a:gradFill>
          <a:latin typeface="Segoe UI" pitchFamily="34" charset="0"/>
          <a:ea typeface="+mn-ea"/>
          <a:cs typeface="Segoe UI" pitchFamily="34" charset="0"/>
        </a:defRPr>
      </a:lvl4pPr>
      <a:lvl5pPr marL="1983962" indent="-220441" algn="l" defTabSz="881760" rtl="0" eaLnBrk="1" latinLnBrk="0" hangingPunct="1">
        <a:spcBef>
          <a:spcPct val="20000"/>
        </a:spcBef>
        <a:buFont typeface="Arial" pitchFamily="34" charset="0"/>
        <a:buChar char="»"/>
        <a:defRPr lang="ru-RU" sz="2286" kern="1200">
          <a:gradFill flip="none" rotWithShape="1">
            <a:gsLst>
              <a:gs pos="70000">
                <a:schemeClr val="bg1"/>
              </a:gs>
              <a:gs pos="91000">
                <a:schemeClr val="bg1">
                  <a:lumMod val="75000"/>
                </a:schemeClr>
              </a:gs>
            </a:gsLst>
            <a:lin ang="5400000" scaled="1"/>
            <a:tileRect/>
          </a:gradFill>
          <a:latin typeface="Segoe UI" pitchFamily="34" charset="0"/>
          <a:ea typeface="+mn-ea"/>
          <a:cs typeface="Segoe UI" pitchFamily="34" charset="0"/>
        </a:defRPr>
      </a:lvl5pPr>
      <a:lvl6pPr marL="2424842" indent="-220441" algn="l" defTabSz="88176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865722" indent="-220441" algn="l" defTabSz="88176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306602" indent="-220441" algn="l" defTabSz="88176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47483" indent="-220441" algn="l" defTabSz="88176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881760" rtl="0" eaLnBrk="1" latinLnBrk="0" hangingPunct="1">
        <a:defRPr sz="1714" kern="1200">
          <a:solidFill>
            <a:schemeClr val="tx1"/>
          </a:solidFill>
          <a:latin typeface="+mn-lt"/>
          <a:ea typeface="+mn-ea"/>
          <a:cs typeface="+mn-cs"/>
        </a:defRPr>
      </a:lvl1pPr>
      <a:lvl2pPr marL="440880" algn="l" defTabSz="881760" rtl="0" eaLnBrk="1" latinLnBrk="0" hangingPunct="1">
        <a:defRPr sz="1714" kern="1200">
          <a:solidFill>
            <a:schemeClr val="tx1"/>
          </a:solidFill>
          <a:latin typeface="+mn-lt"/>
          <a:ea typeface="+mn-ea"/>
          <a:cs typeface="+mn-cs"/>
        </a:defRPr>
      </a:lvl2pPr>
      <a:lvl3pPr marL="881760" algn="l" defTabSz="881760" rtl="0" eaLnBrk="1" latinLnBrk="0" hangingPunct="1">
        <a:defRPr sz="1714" kern="1200">
          <a:solidFill>
            <a:schemeClr val="tx1"/>
          </a:solidFill>
          <a:latin typeface="+mn-lt"/>
          <a:ea typeface="+mn-ea"/>
          <a:cs typeface="+mn-cs"/>
        </a:defRPr>
      </a:lvl3pPr>
      <a:lvl4pPr marL="1322641" algn="l" defTabSz="881760" rtl="0" eaLnBrk="1" latinLnBrk="0" hangingPunct="1">
        <a:defRPr sz="1714" kern="1200">
          <a:solidFill>
            <a:schemeClr val="tx1"/>
          </a:solidFill>
          <a:latin typeface="+mn-lt"/>
          <a:ea typeface="+mn-ea"/>
          <a:cs typeface="+mn-cs"/>
        </a:defRPr>
      </a:lvl4pPr>
      <a:lvl5pPr marL="1763521" algn="l" defTabSz="881760" rtl="0" eaLnBrk="1" latinLnBrk="0" hangingPunct="1">
        <a:defRPr sz="1714" kern="1200">
          <a:solidFill>
            <a:schemeClr val="tx1"/>
          </a:solidFill>
          <a:latin typeface="+mn-lt"/>
          <a:ea typeface="+mn-ea"/>
          <a:cs typeface="+mn-cs"/>
        </a:defRPr>
      </a:lvl5pPr>
      <a:lvl6pPr marL="2204401" algn="l" defTabSz="881760" rtl="0" eaLnBrk="1" latinLnBrk="0" hangingPunct="1">
        <a:defRPr sz="1714" kern="1200">
          <a:solidFill>
            <a:schemeClr val="tx1"/>
          </a:solidFill>
          <a:latin typeface="+mn-lt"/>
          <a:ea typeface="+mn-ea"/>
          <a:cs typeface="+mn-cs"/>
        </a:defRPr>
      </a:lvl6pPr>
      <a:lvl7pPr marL="2645281" algn="l" defTabSz="881760" rtl="0" eaLnBrk="1" latinLnBrk="0" hangingPunct="1">
        <a:defRPr sz="1714" kern="1200">
          <a:solidFill>
            <a:schemeClr val="tx1"/>
          </a:solidFill>
          <a:latin typeface="+mn-lt"/>
          <a:ea typeface="+mn-ea"/>
          <a:cs typeface="+mn-cs"/>
        </a:defRPr>
      </a:lvl7pPr>
      <a:lvl8pPr marL="3086162" algn="l" defTabSz="881760" rtl="0" eaLnBrk="1" latinLnBrk="0" hangingPunct="1">
        <a:defRPr sz="1714" kern="1200">
          <a:solidFill>
            <a:schemeClr val="tx1"/>
          </a:solidFill>
          <a:latin typeface="+mn-lt"/>
          <a:ea typeface="+mn-ea"/>
          <a:cs typeface="+mn-cs"/>
        </a:defRPr>
      </a:lvl8pPr>
      <a:lvl9pPr marL="3527042" algn="l" defTabSz="881760" rtl="0" eaLnBrk="1" latinLnBrk="0" hangingPunct="1">
        <a:defRPr sz="171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8" Type="http://schemas.openxmlformats.org/officeDocument/2006/relationships/hyperlink" Target="https://kulturologia.ru/files/u23581/13.jpg" TargetMode="External"/><Relationship Id="rId13" Type="http://schemas.openxmlformats.org/officeDocument/2006/relationships/hyperlink" Target="https://avatars.mds.yandex.net/get-zen_doc/1528313/pub_5c9dddd793c31d00b21fd270_5c9ddfe82b613c00b351080a/scale_1200" TargetMode="External"/><Relationship Id="rId18" Type="http://schemas.openxmlformats.org/officeDocument/2006/relationships/hyperlink" Target="https://cosmos-online.ru/articles/zhivotnye-kosmonavty.html" TargetMode="External"/><Relationship Id="rId3" Type="http://schemas.openxmlformats.org/officeDocument/2006/relationships/hyperlink" Target="https://avatars.mds.yandex.net/get-zen_doc/2417786/pub_5ed078776570be4cb4cafda0_5ed07883f064295649418835/scale_1200" TargetMode="External"/><Relationship Id="rId7" Type="http://schemas.openxmlformats.org/officeDocument/2006/relationships/hyperlink" Target="https://loveopium.ru/content/2013/10/space/11.jpg" TargetMode="External"/><Relationship Id="rId12" Type="http://schemas.openxmlformats.org/officeDocument/2006/relationships/hyperlink" Target="https://sun9-59.userapi.com/HLS11idpXItGNgWUhBeT6DEdkIomA6KcHplc7w/Yyld6LG8sOA.jpg" TargetMode="External"/><Relationship Id="rId17" Type="http://schemas.openxmlformats.org/officeDocument/2006/relationships/hyperlink" Target="https://pervoe.online/musthave/kosmos/10182-zhivotnye_v_otkrytom_kosmose/?article_type=all" TargetMode="External"/><Relationship Id="rId2" Type="http://schemas.openxmlformats.org/officeDocument/2006/relationships/hyperlink" Target="https://i.pinimg.com/736x/43/d7/f3/43d7f3c7881cbd00084a31080f519066.jpg" TargetMode="External"/><Relationship Id="rId16" Type="http://schemas.openxmlformats.org/officeDocument/2006/relationships/hyperlink" Target="https://slovnet.ru/wp-content/uploads/2018/12/15-12.jpg" TargetMode="External"/><Relationship Id="rId1" Type="http://schemas.openxmlformats.org/officeDocument/2006/relationships/slideLayout" Target="../slideLayouts/slideLayout2.xml"/><Relationship Id="rId6" Type="http://schemas.openxmlformats.org/officeDocument/2006/relationships/hyperlink" Target="https://sun6-19.userapi.com/c858436/v858436565/15a268/1kol4uUL4to.jpg" TargetMode="External"/><Relationship Id="rId11" Type="http://schemas.openxmlformats.org/officeDocument/2006/relationships/hyperlink" Target="https://sun9-71.userapi.com/VAF4UdRAWpKbnVEqC2YSYXaydt1KbDs9fHqCpA/mGgbiBTmfdc.jpg" TargetMode="External"/><Relationship Id="rId5" Type="http://schemas.openxmlformats.org/officeDocument/2006/relationships/hyperlink" Target="https://avatars.mds.yandex.net/get-zen_doc/1221883/pub_5cdaacff447f1200ae47af1d_5cdabfd0bd085200b36d655e/scale_1200" TargetMode="External"/><Relationship Id="rId15" Type="http://schemas.openxmlformats.org/officeDocument/2006/relationships/hyperlink" Target="https://upload.wikimedia.org/wikipedia/commons/thumb/0/03/Belka_&amp;_Strelka_50_Years_Flight_Stump.jpg/200px-Belka_&amp;_Strelka_50_Years_Flight_Stump.jpg" TargetMode="External"/><Relationship Id="rId10" Type="http://schemas.openxmlformats.org/officeDocument/2006/relationships/hyperlink" Target="https://sun9-26.userapi.com/SCVrPaUcNXAHnraFXL5raTXsJNOY74NuIHcxyQ/S6RjaeCVJZ0.jpg" TargetMode="External"/><Relationship Id="rId4" Type="http://schemas.openxmlformats.org/officeDocument/2006/relationships/hyperlink" Target="https://upload.wikimedia.org/wikipedia/ru/0/07/Zvyozdochka.jpg" TargetMode="External"/><Relationship Id="rId9" Type="http://schemas.openxmlformats.org/officeDocument/2006/relationships/hyperlink" Target="https://www.billing4.net/img/images_2/kak-cherepahi-obleteli-vokrug-luni_5.jpg" TargetMode="External"/><Relationship Id="rId14" Type="http://schemas.openxmlformats.org/officeDocument/2006/relationships/hyperlink" Target="https://commons.wikimedia.org/wiki/File:1960_CPA_2474.jpg?uselang=r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159722A9-3E4F-4A82-94CF-8A1A56D26026}"/>
              </a:ext>
            </a:extLst>
          </p:cNvPr>
          <p:cNvSpPr>
            <a:spLocks noGrp="1"/>
          </p:cNvSpPr>
          <p:nvPr>
            <p:ph type="title"/>
          </p:nvPr>
        </p:nvSpPr>
        <p:spPr/>
        <p:txBody>
          <a:bodyPr/>
          <a:lstStyle/>
          <a:p>
            <a:r>
              <a:rPr lang="ru-RU" sz="3600" b="1" dirty="0">
                <a:effectLst>
                  <a:outerShdw blurRad="38100" dist="38100" dir="2700000" algn="tl">
                    <a:srgbClr val="000000">
                      <a:alpha val="43137"/>
                    </a:srgbClr>
                  </a:outerShdw>
                </a:effectLst>
              </a:rPr>
              <a:t>60-летию первого полёта человека в космос посвящается…</a:t>
            </a:r>
          </a:p>
        </p:txBody>
      </p:sp>
      <p:sp>
        <p:nvSpPr>
          <p:cNvPr id="5" name="Объект 4">
            <a:extLst>
              <a:ext uri="{FF2B5EF4-FFF2-40B4-BE49-F238E27FC236}">
                <a16:creationId xmlns:a16="http://schemas.microsoft.com/office/drawing/2014/main" xmlns="" id="{4A51FB28-4AE6-4E2E-80B1-D3650BDDA24F}"/>
              </a:ext>
            </a:extLst>
          </p:cNvPr>
          <p:cNvSpPr>
            <a:spLocks noGrp="1"/>
          </p:cNvSpPr>
          <p:nvPr>
            <p:ph sz="quarter" idx="10"/>
          </p:nvPr>
        </p:nvSpPr>
        <p:spPr/>
        <p:txBody>
          <a:bodyPr/>
          <a:lstStyle/>
          <a:p>
            <a:pPr marL="0" indent="0" algn="ctr">
              <a:buNone/>
            </a:pPr>
            <a:r>
              <a:rPr lang="ru-RU" sz="4400" b="1" dirty="0">
                <a:effectLst>
                  <a:outerShdw blurRad="38100" dist="38100" dir="2700000" algn="tl">
                    <a:srgbClr val="000000">
                      <a:alpha val="43137"/>
                    </a:srgbClr>
                  </a:outerShdw>
                </a:effectLst>
              </a:rPr>
              <a:t>Животные-космонавты</a:t>
            </a:r>
          </a:p>
        </p:txBody>
      </p:sp>
      <p:pic>
        <p:nvPicPr>
          <p:cNvPr id="1026" name="Picture 2">
            <a:extLst>
              <a:ext uri="{FF2B5EF4-FFF2-40B4-BE49-F238E27FC236}">
                <a16:creationId xmlns:a16="http://schemas.microsoft.com/office/drawing/2014/main" xmlns="" id="{156EF0B7-2AE7-4FA5-8DF4-D87D7256541C}"/>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75752" y="2743754"/>
            <a:ext cx="3587633" cy="35876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Прямоугольник 1">
            <a:extLst>
              <a:ext uri="{FF2B5EF4-FFF2-40B4-BE49-F238E27FC236}">
                <a16:creationId xmlns:a16="http://schemas.microsoft.com/office/drawing/2014/main" xmlns="" id="{5BBD2141-81ED-46E4-9CF5-26CE2A152BA5}"/>
              </a:ext>
            </a:extLst>
          </p:cNvPr>
          <p:cNvSpPr/>
          <p:nvPr/>
        </p:nvSpPr>
        <p:spPr>
          <a:xfrm>
            <a:off x="7043274" y="5128932"/>
            <a:ext cx="4691742" cy="126752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ru-RU" dirty="0" smtClean="0"/>
              <a:t>Логунова Е.В</a:t>
            </a:r>
            <a:r>
              <a:rPr lang="ru-RU" dirty="0" smtClean="0"/>
              <a:t>., </a:t>
            </a:r>
            <a:r>
              <a:rPr lang="ru-RU" dirty="0"/>
              <a:t>учитель </a:t>
            </a:r>
            <a:r>
              <a:rPr lang="ru-RU" dirty="0" smtClean="0"/>
              <a:t>истории</a:t>
            </a:r>
            <a:endParaRPr lang="ru-RU" dirty="0"/>
          </a:p>
          <a:p>
            <a:pPr algn="ctr"/>
            <a:r>
              <a:rPr lang="ru-RU" dirty="0" smtClean="0"/>
              <a:t>ОКОУ «Курская школа «Ступени»</a:t>
            </a:r>
            <a:endParaRPr lang="ru-RU" dirty="0"/>
          </a:p>
        </p:txBody>
      </p:sp>
    </p:spTree>
    <p:extLst>
      <p:ext uri="{BB962C8B-B14F-4D97-AF65-F5344CB8AC3E}">
        <p14:creationId xmlns:p14="http://schemas.microsoft.com/office/powerpoint/2010/main" val="3723075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a:extLst>
              <a:ext uri="{FF2B5EF4-FFF2-40B4-BE49-F238E27FC236}">
                <a16:creationId xmlns:a16="http://schemas.microsoft.com/office/drawing/2014/main" xmlns="" id="{ADF7BB20-16CC-4FCF-A19D-1F8EA934778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0551" y="223448"/>
            <a:ext cx="3743750" cy="5245864"/>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a:extLst>
              <a:ext uri="{FF2B5EF4-FFF2-40B4-BE49-F238E27FC236}">
                <a16:creationId xmlns:a16="http://schemas.microsoft.com/office/drawing/2014/main" xmlns="" id="{8439F574-3958-4B65-8861-A1332F1CFB2D}"/>
              </a:ext>
            </a:extLst>
          </p:cNvPr>
          <p:cNvSpPr/>
          <p:nvPr/>
        </p:nvSpPr>
        <p:spPr>
          <a:xfrm>
            <a:off x="399910" y="5431809"/>
            <a:ext cx="3703864" cy="818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Памятник Лайке </a:t>
            </a:r>
            <a:r>
              <a:rPr lang="ru-RU" b="0" i="0" dirty="0">
                <a:solidFill>
                  <a:schemeClr val="bg1"/>
                </a:solidFill>
                <a:effectLst/>
                <a:latin typeface="Ubuntu"/>
              </a:rPr>
              <a:t>Института авиационной и космической медицины</a:t>
            </a:r>
            <a:endParaRPr lang="ru-RU" dirty="0">
              <a:solidFill>
                <a:schemeClr val="bg1"/>
              </a:solidFill>
            </a:endParaRPr>
          </a:p>
        </p:txBody>
      </p:sp>
      <p:pic>
        <p:nvPicPr>
          <p:cNvPr id="10244" name="Picture 4">
            <a:extLst>
              <a:ext uri="{FF2B5EF4-FFF2-40B4-BE49-F238E27FC236}">
                <a16:creationId xmlns:a16="http://schemas.microsoft.com/office/drawing/2014/main" xmlns="" id="{3F9D50E1-5D49-440D-A229-85767534F059}"/>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434361" y="223448"/>
            <a:ext cx="3440397" cy="5160594"/>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a:extLst>
              <a:ext uri="{FF2B5EF4-FFF2-40B4-BE49-F238E27FC236}">
                <a16:creationId xmlns:a16="http://schemas.microsoft.com/office/drawing/2014/main" xmlns="" id="{2DA3D56A-9660-48A6-B5BF-84AB271024EF}"/>
              </a:ext>
            </a:extLst>
          </p:cNvPr>
          <p:cNvSpPr/>
          <p:nvPr/>
        </p:nvSpPr>
        <p:spPr>
          <a:xfrm>
            <a:off x="4434361" y="5384042"/>
            <a:ext cx="3440396" cy="818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Чучело </a:t>
            </a:r>
            <a:r>
              <a:rPr lang="ru-RU" dirty="0" err="1"/>
              <a:t>Эйбл</a:t>
            </a:r>
            <a:r>
              <a:rPr lang="ru-RU" dirty="0"/>
              <a:t> в музее космоса</a:t>
            </a:r>
          </a:p>
        </p:txBody>
      </p:sp>
      <p:pic>
        <p:nvPicPr>
          <p:cNvPr id="10246" name="Picture 6">
            <a:extLst>
              <a:ext uri="{FF2B5EF4-FFF2-40B4-BE49-F238E27FC236}">
                <a16:creationId xmlns:a16="http://schemas.microsoft.com/office/drawing/2014/main" xmlns="" id="{FCE1544B-7F2C-4755-A314-14A668B52694}"/>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8184817" y="223448"/>
            <a:ext cx="3607273" cy="5208361"/>
          </a:xfrm>
          <a:prstGeom prst="rect">
            <a:avLst/>
          </a:prstGeom>
          <a:noFill/>
          <a:extLst>
            <a:ext uri="{909E8E84-426E-40DD-AFC4-6F175D3DCCD1}">
              <a14:hiddenFill xmlns:a14="http://schemas.microsoft.com/office/drawing/2010/main">
                <a:solidFill>
                  <a:srgbClr val="FFFFFF"/>
                </a:solidFill>
              </a14:hiddenFill>
            </a:ext>
          </a:extLst>
        </p:spPr>
      </p:pic>
      <p:sp>
        <p:nvSpPr>
          <p:cNvPr id="12" name="Прямоугольник 11">
            <a:extLst>
              <a:ext uri="{FF2B5EF4-FFF2-40B4-BE49-F238E27FC236}">
                <a16:creationId xmlns:a16="http://schemas.microsoft.com/office/drawing/2014/main" xmlns="" id="{968AF7AE-D615-4641-9396-88613424A7AB}"/>
              </a:ext>
            </a:extLst>
          </p:cNvPr>
          <p:cNvSpPr/>
          <p:nvPr/>
        </p:nvSpPr>
        <p:spPr>
          <a:xfrm>
            <a:off x="8205344" y="5431808"/>
            <a:ext cx="3586745" cy="7710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Памятник Звёздочке в Ижевске</a:t>
            </a:r>
          </a:p>
        </p:txBody>
      </p:sp>
    </p:spTree>
    <p:extLst>
      <p:ext uri="{BB962C8B-B14F-4D97-AF65-F5344CB8AC3E}">
        <p14:creationId xmlns:p14="http://schemas.microsoft.com/office/powerpoint/2010/main" val="30078165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a:extLst>
              <a:ext uri="{FF2B5EF4-FFF2-40B4-BE49-F238E27FC236}">
                <a16:creationId xmlns:a16="http://schemas.microsoft.com/office/drawing/2014/main" xmlns="" id="{E23C302D-4580-4749-B0E8-DC7888A535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190" y="144090"/>
            <a:ext cx="8373195" cy="5582131"/>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a:extLst>
              <a:ext uri="{FF2B5EF4-FFF2-40B4-BE49-F238E27FC236}">
                <a16:creationId xmlns:a16="http://schemas.microsoft.com/office/drawing/2014/main" xmlns="" id="{C16D01B7-73AA-4C62-B014-178A481F878E}"/>
              </a:ext>
            </a:extLst>
          </p:cNvPr>
          <p:cNvSpPr/>
          <p:nvPr/>
        </p:nvSpPr>
        <p:spPr>
          <a:xfrm>
            <a:off x="8853924" y="243651"/>
            <a:ext cx="2910446" cy="12985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Чучела Белки и Стрелки в Музее космонавтики</a:t>
            </a:r>
            <a:endParaRPr lang="ru-RU" dirty="0">
              <a:solidFill>
                <a:schemeClr val="bg1"/>
              </a:solidFill>
            </a:endParaRPr>
          </a:p>
        </p:txBody>
      </p:sp>
    </p:spTree>
    <p:extLst>
      <p:ext uri="{BB962C8B-B14F-4D97-AF65-F5344CB8AC3E}">
        <p14:creationId xmlns:p14="http://schemas.microsoft.com/office/powerpoint/2010/main" val="15873188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a:extLst>
              <a:ext uri="{FF2B5EF4-FFF2-40B4-BE49-F238E27FC236}">
                <a16:creationId xmlns:a16="http://schemas.microsoft.com/office/drawing/2014/main" xmlns="" id="{20B75076-464A-49A1-AF9B-43964381AC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600" y="547918"/>
            <a:ext cx="2941149" cy="2058804"/>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a:extLst>
              <a:ext uri="{FF2B5EF4-FFF2-40B4-BE49-F238E27FC236}">
                <a16:creationId xmlns:a16="http://schemas.microsoft.com/office/drawing/2014/main" xmlns="" id="{360CE792-E737-48CC-A835-04104939A9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0675" y="2173334"/>
            <a:ext cx="4101985" cy="1866403"/>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a:extLst>
              <a:ext uri="{FF2B5EF4-FFF2-40B4-BE49-F238E27FC236}">
                <a16:creationId xmlns:a16="http://schemas.microsoft.com/office/drawing/2014/main" xmlns="" id="{821485A3-F1EE-4629-9457-1ECC2651A5AD}"/>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729627" y="2606722"/>
            <a:ext cx="4985342" cy="3991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0657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a:extLst>
              <a:ext uri="{FF2B5EF4-FFF2-40B4-BE49-F238E27FC236}">
                <a16:creationId xmlns:a16="http://schemas.microsoft.com/office/drawing/2014/main" xmlns="" id="{7EEDE817-FA2C-4403-B935-2F13F42A1482}"/>
              </a:ext>
            </a:extLst>
          </p:cNvPr>
          <p:cNvSpPr>
            <a:spLocks noGrp="1"/>
          </p:cNvSpPr>
          <p:nvPr>
            <p:ph sz="quarter" idx="10"/>
          </p:nvPr>
        </p:nvSpPr>
        <p:spPr>
          <a:xfrm>
            <a:off x="195417" y="237769"/>
            <a:ext cx="10923344" cy="4868853"/>
          </a:xfrm>
        </p:spPr>
        <p:txBody>
          <a:bodyPr/>
          <a:lstStyle/>
          <a:p>
            <a:r>
              <a:rPr lang="en-US" sz="1800" dirty="0">
                <a:hlinkClick r:id="rId2"/>
              </a:rPr>
              <a:t>https://i.pinimg.com/736x/43/d7/f3/43d7f3c7881cbd00084a31080f519066.jpg</a:t>
            </a:r>
            <a:endParaRPr lang="ru-RU" sz="1800" dirty="0"/>
          </a:p>
          <a:p>
            <a:r>
              <a:rPr lang="en-US" sz="1800" dirty="0">
                <a:hlinkClick r:id="rId3"/>
              </a:rPr>
              <a:t>https://avatars.mds.yandex.net/get-zen_doc/2417786/pub_5ed078776570be4cb4cafda0_5ed07883f064295649418835/scale_1200</a:t>
            </a:r>
            <a:endParaRPr lang="ru-RU" sz="1800" dirty="0"/>
          </a:p>
          <a:p>
            <a:r>
              <a:rPr lang="en-US" sz="1800" dirty="0">
                <a:hlinkClick r:id="rId4"/>
              </a:rPr>
              <a:t>https://upload.wikimedia.org/wikipedia/ru/0/07/Zvyozdochka.jpg</a:t>
            </a:r>
            <a:endParaRPr lang="ru-RU" sz="1800" dirty="0"/>
          </a:p>
          <a:p>
            <a:r>
              <a:rPr lang="en-US" sz="1800" dirty="0">
                <a:hlinkClick r:id="rId5"/>
              </a:rPr>
              <a:t>https://avatars.mds.yandex.net/get-zen_doc/1221883/pub_5cdaacff447f1200ae47af1d_5cdabfd0bd085200b36d655e/scale_1200</a:t>
            </a:r>
            <a:endParaRPr lang="ru-RU" sz="1800" dirty="0"/>
          </a:p>
          <a:p>
            <a:r>
              <a:rPr lang="en-US" sz="1800" dirty="0">
                <a:hlinkClick r:id="rId6"/>
              </a:rPr>
              <a:t>https://sun6-19.userapi.com/c858436/v858436565/15a268/1kol4uUL4to.jpg</a:t>
            </a:r>
            <a:endParaRPr lang="ru-RU" sz="1800" dirty="0"/>
          </a:p>
          <a:p>
            <a:r>
              <a:rPr lang="en-US" sz="1800" dirty="0">
                <a:hlinkClick r:id="rId7"/>
              </a:rPr>
              <a:t>https://loveopium.ru/content/2013/10/space/11.jpg</a:t>
            </a:r>
            <a:endParaRPr lang="ru-RU" sz="1800" dirty="0"/>
          </a:p>
          <a:p>
            <a:r>
              <a:rPr lang="en-US" sz="1800" dirty="0">
                <a:hlinkClick r:id="rId8"/>
              </a:rPr>
              <a:t>https://kulturologia.ru/files/u23581/13.jpg</a:t>
            </a:r>
            <a:endParaRPr lang="ru-RU" sz="1800" dirty="0"/>
          </a:p>
          <a:p>
            <a:r>
              <a:rPr lang="en-US" sz="1800" dirty="0">
                <a:hlinkClick r:id="rId9"/>
              </a:rPr>
              <a:t>https://www.billing4.net/img/images_2/kak-cherepahi-obleteli-vokrug-luni_5.jpg</a:t>
            </a:r>
            <a:endParaRPr lang="ru-RU" sz="1800" dirty="0"/>
          </a:p>
          <a:p>
            <a:r>
              <a:rPr lang="en-US" sz="1800" dirty="0">
                <a:hlinkClick r:id="rId10"/>
              </a:rPr>
              <a:t>https://sun9-26.userapi.com/SCVrPaUcNXAHnraFXL5raTXsJNOY74NuIHcxyQ/S6RjaeCVJZ0.jpg</a:t>
            </a:r>
            <a:endParaRPr lang="ru-RU" sz="1800" dirty="0"/>
          </a:p>
          <a:p>
            <a:r>
              <a:rPr lang="en-US" sz="1800" dirty="0">
                <a:hlinkClick r:id="rId11"/>
              </a:rPr>
              <a:t>https://sun9-71.userapi.com/VAF4UdRAWpKbnVEqC2YSYXaydt1KbDs9fHqCpA/mGgbiBTmfdc.jpg</a:t>
            </a:r>
            <a:endParaRPr lang="ru-RU" sz="1800" dirty="0"/>
          </a:p>
          <a:p>
            <a:r>
              <a:rPr lang="en-US" sz="1800" dirty="0">
                <a:hlinkClick r:id="rId12"/>
              </a:rPr>
              <a:t>https://sun9-59.userapi.com/HLS11idpXItGNgWUhBeT6DEdkIomA6KcHplc7w/Yyld6LG8sOA.jpg</a:t>
            </a:r>
            <a:endParaRPr lang="ru-RU" sz="1800" dirty="0"/>
          </a:p>
          <a:p>
            <a:r>
              <a:rPr lang="en-US" sz="1800" dirty="0">
                <a:hlinkClick r:id="rId13"/>
              </a:rPr>
              <a:t>https://avatars.mds.yandex.net/get-zen_doc/1528313/pub_5c9dddd793c31d00b21fd270_5c9ddfe82b613c00b351080a/scale_1200</a:t>
            </a:r>
            <a:endParaRPr lang="ru-RU" sz="1800" dirty="0"/>
          </a:p>
          <a:p>
            <a:r>
              <a:rPr lang="en-US" sz="1800" dirty="0">
                <a:hlinkClick r:id="rId14"/>
              </a:rPr>
              <a:t>https://commons.wikimedia.org/wiki/File:1960_CPA_2474.jpg?uselang=ru</a:t>
            </a:r>
            <a:endParaRPr lang="ru-RU" sz="1800" dirty="0"/>
          </a:p>
          <a:p>
            <a:r>
              <a:rPr lang="en-US" sz="1800" dirty="0">
                <a:hlinkClick r:id="rId15"/>
              </a:rPr>
              <a:t>https://upload.wikimedia.org/wikipedia/commons/thumb/0/03/Belka_%26_Strelka_50_Years_Flight_Stump.jpg/200px-Belka_%26_Strelka_50_Years_Flight_Stump.jpg</a:t>
            </a:r>
            <a:endParaRPr lang="ru-RU" sz="1800" dirty="0"/>
          </a:p>
          <a:p>
            <a:r>
              <a:rPr lang="en-US" sz="1800" dirty="0">
                <a:hlinkClick r:id="rId16"/>
              </a:rPr>
              <a:t>https://slovnet.ru/wp-content/uploads/2018/12/15-12.jpg</a:t>
            </a:r>
            <a:endParaRPr lang="ru-RU" sz="1800" dirty="0"/>
          </a:p>
          <a:p>
            <a:r>
              <a:rPr lang="en-US" sz="1800" dirty="0">
                <a:hlinkClick r:id="rId17"/>
              </a:rPr>
              <a:t>https://pervoe.online/musthave/kosmos/10182-zhivotnye_v_otkrytom_kosmose/?article_type=all</a:t>
            </a:r>
            <a:endParaRPr lang="ru-RU" sz="1800" dirty="0"/>
          </a:p>
          <a:p>
            <a:r>
              <a:rPr lang="en-US" sz="1800" dirty="0">
                <a:hlinkClick r:id="rId18"/>
              </a:rPr>
              <a:t>https://cosmos-online.ru/articles/zhivotnye-kosmonavty.html</a:t>
            </a:r>
            <a:endParaRPr lang="ru-RU" sz="1800" dirty="0"/>
          </a:p>
          <a:p>
            <a:endParaRPr lang="ru-RU" sz="1800" dirty="0"/>
          </a:p>
          <a:p>
            <a:endParaRPr lang="ru-RU" dirty="0"/>
          </a:p>
        </p:txBody>
      </p:sp>
    </p:spTree>
    <p:extLst>
      <p:ext uri="{BB962C8B-B14F-4D97-AF65-F5344CB8AC3E}">
        <p14:creationId xmlns:p14="http://schemas.microsoft.com/office/powerpoint/2010/main" val="1003108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4D5ACB71-039A-4AE7-826C-C2693F2B6AEA}"/>
              </a:ext>
            </a:extLst>
          </p:cNvPr>
          <p:cNvSpPr>
            <a:spLocks noGrp="1"/>
          </p:cNvSpPr>
          <p:nvPr>
            <p:ph type="title"/>
          </p:nvPr>
        </p:nvSpPr>
        <p:spPr/>
        <p:txBody>
          <a:bodyPr/>
          <a:lstStyle/>
          <a:p>
            <a:r>
              <a:rPr lang="ru-RU" dirty="0"/>
              <a:t>28 мая 1959 год США запустило в космос двух обезьян </a:t>
            </a:r>
            <a:r>
              <a:rPr lang="ru-RU" dirty="0" err="1"/>
              <a:t>Эйбл</a:t>
            </a:r>
            <a:r>
              <a:rPr lang="ru-RU" dirty="0"/>
              <a:t> и Мисс Бейкер  на космическом корабле Юпитер АМ-18, полёт продолжался 16 минут.</a:t>
            </a:r>
          </a:p>
        </p:txBody>
      </p:sp>
      <p:pic>
        <p:nvPicPr>
          <p:cNvPr id="3074" name="Picture 2">
            <a:extLst>
              <a:ext uri="{FF2B5EF4-FFF2-40B4-BE49-F238E27FC236}">
                <a16:creationId xmlns:a16="http://schemas.microsoft.com/office/drawing/2014/main" xmlns="" id="{12C0106B-9988-4DA7-B9A9-7FA75C95CF6B}"/>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2482186" y="249799"/>
            <a:ext cx="7227627" cy="5417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3136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3D6D3A3D-2916-4256-A6AB-835962156061}"/>
              </a:ext>
            </a:extLst>
          </p:cNvPr>
          <p:cNvSpPr>
            <a:spLocks noGrp="1"/>
          </p:cNvSpPr>
          <p:nvPr>
            <p:ph type="title"/>
          </p:nvPr>
        </p:nvSpPr>
        <p:spPr/>
        <p:txBody>
          <a:bodyPr/>
          <a:lstStyle/>
          <a:p>
            <a:r>
              <a:rPr lang="ru-RU" dirty="0"/>
              <a:t>19 августа 1960 год на космическом корабле «Спутник-5» Белка и Стрелка совершили 25-часовой полёт в космос.</a:t>
            </a:r>
          </a:p>
        </p:txBody>
      </p:sp>
      <p:pic>
        <p:nvPicPr>
          <p:cNvPr id="2050" name="Picture 2">
            <a:extLst>
              <a:ext uri="{FF2B5EF4-FFF2-40B4-BE49-F238E27FC236}">
                <a16:creationId xmlns:a16="http://schemas.microsoft.com/office/drawing/2014/main" xmlns="" id="{9C57676A-5346-48FD-8668-E22D9EB0A5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6807" y="249895"/>
            <a:ext cx="9878003" cy="5373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6522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94D765DC-CB32-4413-8B4F-E37A8913084D}"/>
              </a:ext>
            </a:extLst>
          </p:cNvPr>
          <p:cNvSpPr>
            <a:spLocks noGrp="1"/>
          </p:cNvSpPr>
          <p:nvPr>
            <p:ph type="title"/>
          </p:nvPr>
        </p:nvSpPr>
        <p:spPr/>
        <p:txBody>
          <a:bodyPr/>
          <a:lstStyle/>
          <a:p>
            <a:r>
              <a:rPr lang="ru-RU" dirty="0"/>
              <a:t>25 марта 1961 год собака Звёздочка на корабле «Восток» вместе с манекеном космонавта 2 часа находилась на орбите.</a:t>
            </a:r>
          </a:p>
        </p:txBody>
      </p:sp>
      <p:pic>
        <p:nvPicPr>
          <p:cNvPr id="4098" name="Picture 2" descr="Звёздочка (собака-космонавт)">
            <a:extLst>
              <a:ext uri="{FF2B5EF4-FFF2-40B4-BE49-F238E27FC236}">
                <a16:creationId xmlns:a16="http://schemas.microsoft.com/office/drawing/2014/main" xmlns="" id="{F61307B6-B894-443E-91FD-5B40CF38C7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785" y="137206"/>
            <a:ext cx="4344181" cy="551145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xmlns="" id="{8DF8F95C-F032-4CAF-8094-AF3E34474184}"/>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452281" y="570894"/>
            <a:ext cx="6412172" cy="3606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06205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9D42FC28-6060-42C3-A728-EE202E124915}"/>
              </a:ext>
            </a:extLst>
          </p:cNvPr>
          <p:cNvSpPr>
            <a:spLocks noGrp="1"/>
          </p:cNvSpPr>
          <p:nvPr>
            <p:ph type="title"/>
          </p:nvPr>
        </p:nvSpPr>
        <p:spPr/>
        <p:txBody>
          <a:bodyPr/>
          <a:lstStyle/>
          <a:p>
            <a:r>
              <a:rPr lang="ru-RU" dirty="0"/>
              <a:t>31 января 1961 года шимпанзе Хэм на космическом </a:t>
            </a:r>
            <a:r>
              <a:rPr lang="ru-RU" dirty="0">
                <a:solidFill>
                  <a:srgbClr val="308ACB"/>
                </a:solidFill>
              </a:rPr>
              <a:t>корабле «</a:t>
            </a:r>
            <a:r>
              <a:rPr lang="ru-RU" b="0" i="0" dirty="0">
                <a:solidFill>
                  <a:srgbClr val="308ACB"/>
                </a:solidFill>
                <a:effectLst/>
                <a:latin typeface="Arial" panose="020B0604020202020204" pitchFamily="34" charset="0"/>
              </a:rPr>
              <a:t>Меркурий-</a:t>
            </a:r>
            <a:r>
              <a:rPr lang="ru-RU" b="0" i="0" dirty="0" err="1">
                <a:solidFill>
                  <a:srgbClr val="308ACB"/>
                </a:solidFill>
                <a:effectLst/>
                <a:latin typeface="Arial" panose="020B0604020202020204" pitchFamily="34" charset="0"/>
              </a:rPr>
              <a:t>Редстоун</a:t>
            </a:r>
            <a:r>
              <a:rPr lang="ru-RU" b="0" i="0" dirty="0">
                <a:solidFill>
                  <a:srgbClr val="308ACB"/>
                </a:solidFill>
                <a:effectLst/>
                <a:latin typeface="Arial" panose="020B0604020202020204" pitchFamily="34" charset="0"/>
              </a:rPr>
              <a:t> 2» совершил 16-минутный полёт в космос.</a:t>
            </a:r>
            <a:endParaRPr lang="ru-RU" dirty="0">
              <a:solidFill>
                <a:srgbClr val="308ACB"/>
              </a:solidFill>
            </a:endParaRPr>
          </a:p>
        </p:txBody>
      </p:sp>
      <p:pic>
        <p:nvPicPr>
          <p:cNvPr id="5124" name="Picture 4">
            <a:extLst>
              <a:ext uri="{FF2B5EF4-FFF2-40B4-BE49-F238E27FC236}">
                <a16:creationId xmlns:a16="http://schemas.microsoft.com/office/drawing/2014/main" xmlns="" id="{1A022287-DA57-446A-A7AB-BB74386966F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92903" y="137206"/>
            <a:ext cx="4406193" cy="5487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972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58D72DE7-D7D1-4798-9BA2-17284469C05F}"/>
              </a:ext>
            </a:extLst>
          </p:cNvPr>
          <p:cNvSpPr>
            <a:spLocks noGrp="1"/>
          </p:cNvSpPr>
          <p:nvPr>
            <p:ph type="title"/>
          </p:nvPr>
        </p:nvSpPr>
        <p:spPr/>
        <p:txBody>
          <a:bodyPr/>
          <a:lstStyle/>
          <a:p>
            <a:r>
              <a:rPr lang="ru-RU" dirty="0"/>
              <a:t>22 февраля 1961 года крыса Гектор </a:t>
            </a:r>
            <a:r>
              <a:rPr lang="ru-RU" b="0" i="0" dirty="0">
                <a:solidFill>
                  <a:srgbClr val="308ACB"/>
                </a:solidFill>
                <a:effectLst/>
                <a:latin typeface="Roboto"/>
              </a:rPr>
              <a:t>на французской метеорологической ракете совершил 40-минутный космический полёт.</a:t>
            </a:r>
            <a:endParaRPr lang="ru-RU" dirty="0">
              <a:solidFill>
                <a:srgbClr val="308ACB"/>
              </a:solidFill>
            </a:endParaRPr>
          </a:p>
        </p:txBody>
      </p:sp>
      <p:pic>
        <p:nvPicPr>
          <p:cNvPr id="6146" name="Picture 2">
            <a:extLst>
              <a:ext uri="{FF2B5EF4-FFF2-40B4-BE49-F238E27FC236}">
                <a16:creationId xmlns:a16="http://schemas.microsoft.com/office/drawing/2014/main" xmlns="" id="{ED51F1A6-9F5D-4884-A3ED-50887573E5F3}"/>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4094330" y="137206"/>
            <a:ext cx="3684894" cy="54028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5411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92B276F1-49EB-462D-8910-FE959BC9527E}"/>
              </a:ext>
            </a:extLst>
          </p:cNvPr>
          <p:cNvSpPr>
            <a:spLocks noGrp="1"/>
          </p:cNvSpPr>
          <p:nvPr>
            <p:ph type="title"/>
          </p:nvPr>
        </p:nvSpPr>
        <p:spPr/>
        <p:txBody>
          <a:bodyPr/>
          <a:lstStyle/>
          <a:p>
            <a:r>
              <a:rPr lang="ru-RU" dirty="0"/>
              <a:t>24 октября 1963 года французская кошка </a:t>
            </a:r>
            <a:r>
              <a:rPr lang="ru-RU" dirty="0" err="1"/>
              <a:t>Фелисетта</a:t>
            </a:r>
            <a:r>
              <a:rPr lang="ru-RU" dirty="0"/>
              <a:t> поднялась в космос на ракете и пробыла в невесомости 5 минут</a:t>
            </a:r>
          </a:p>
        </p:txBody>
      </p:sp>
      <p:pic>
        <p:nvPicPr>
          <p:cNvPr id="7170" name="Picture 2" descr="Фелисетт после полета стала мировой знаменитостью. /Фото:bigpicture.ru">
            <a:extLst>
              <a:ext uri="{FF2B5EF4-FFF2-40B4-BE49-F238E27FC236}">
                <a16:creationId xmlns:a16="http://schemas.microsoft.com/office/drawing/2014/main" xmlns="" id="{B45FF2EC-D25C-4102-9067-8D002F4B9EE9}"/>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36087" y="245660"/>
            <a:ext cx="4772929" cy="5261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3993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84BD5DD3-97CC-4F34-844E-46B0B6B27C77}"/>
              </a:ext>
            </a:extLst>
          </p:cNvPr>
          <p:cNvSpPr>
            <a:spLocks noGrp="1"/>
          </p:cNvSpPr>
          <p:nvPr>
            <p:ph type="title"/>
          </p:nvPr>
        </p:nvSpPr>
        <p:spPr/>
        <p:txBody>
          <a:bodyPr/>
          <a:lstStyle/>
          <a:p>
            <a:r>
              <a:rPr lang="ru-RU" dirty="0"/>
              <a:t>22 февраля 1966 года Уголёк и Ветерок стартовали с космодрома «Байконур» и пробыли в космосе 22 дня.</a:t>
            </a:r>
          </a:p>
        </p:txBody>
      </p:sp>
      <p:pic>
        <p:nvPicPr>
          <p:cNvPr id="8194" name="Picture 2" descr="Собаки, на которых испытывали максимальную продолжительность полетов. /Фото:bigpicture.ru">
            <a:extLst>
              <a:ext uri="{FF2B5EF4-FFF2-40B4-BE49-F238E27FC236}">
                <a16:creationId xmlns:a16="http://schemas.microsoft.com/office/drawing/2014/main" xmlns="" id="{BAD0EF1C-C604-4256-9425-44539CC189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2949" y="275160"/>
            <a:ext cx="7004378" cy="53933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0770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4323231D-400A-4739-870E-FD5147EE3B57}"/>
              </a:ext>
            </a:extLst>
          </p:cNvPr>
          <p:cNvSpPr>
            <a:spLocks noGrp="1"/>
          </p:cNvSpPr>
          <p:nvPr>
            <p:ph type="title"/>
          </p:nvPr>
        </p:nvSpPr>
        <p:spPr/>
        <p:txBody>
          <a:bodyPr/>
          <a:lstStyle/>
          <a:p>
            <a:r>
              <a:rPr lang="ru-RU" dirty="0"/>
              <a:t>15 сентября 1968 года 2 черепахи облетели Луну и вернулись на Землю через 7 суток.</a:t>
            </a:r>
          </a:p>
        </p:txBody>
      </p:sp>
      <p:pic>
        <p:nvPicPr>
          <p:cNvPr id="9218" name="Picture 2">
            <a:extLst>
              <a:ext uri="{FF2B5EF4-FFF2-40B4-BE49-F238E27FC236}">
                <a16:creationId xmlns:a16="http://schemas.microsoft.com/office/drawing/2014/main" xmlns="" id="{588085BD-A60D-4A84-B411-58F0F08385BE}"/>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72759" y="545910"/>
            <a:ext cx="7780925" cy="5112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3844798"/>
      </p:ext>
    </p:extLst>
  </p:cSld>
  <p:clrMapOvr>
    <a:masterClrMapping/>
  </p:clrMapOvr>
</p:sld>
</file>

<file path=ppt/theme/theme1.xml><?xml version="1.0" encoding="utf-8"?>
<a:theme xmlns:a="http://schemas.openxmlformats.org/drawingml/2006/main" name="Человечество и космос">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tf02646203_win32</Template>
  <TotalTime>80</TotalTime>
  <Words>1530</Words>
  <Application>Microsoft Office PowerPoint</Application>
  <PresentationFormat>Произвольный</PresentationFormat>
  <Paragraphs>71</Paragraphs>
  <Slides>13</Slides>
  <Notes>10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Человечество и космос</vt:lpstr>
      <vt:lpstr>60-летию первого полёта человека в космос посвящается…</vt:lpstr>
      <vt:lpstr>28 мая 1959 год США запустило в космос двух обезьян Эйбл и Мисс Бейкер  на космическом корабле Юпитер АМ-18, полёт продолжался 16 минут.</vt:lpstr>
      <vt:lpstr>19 августа 1960 год на космическом корабле «Спутник-5» Белка и Стрелка совершили 25-часовой полёт в космос.</vt:lpstr>
      <vt:lpstr>25 марта 1961 год собака Звёздочка на корабле «Восток» вместе с манекеном космонавта 2 часа находилась на орбите.</vt:lpstr>
      <vt:lpstr>31 января 1961 года шимпанзе Хэм на космическом корабле «Меркурий-Редстоун 2» совершил 16-минутный полёт в космос.</vt:lpstr>
      <vt:lpstr>22 февраля 1961 года крыса Гектор на французской метеорологической ракете совершил 40-минутный космический полёт.</vt:lpstr>
      <vt:lpstr>24 октября 1963 года французская кошка Фелисетта поднялась в космос на ракете и пробыла в невесомости 5 минут</vt:lpstr>
      <vt:lpstr>22 февраля 1966 года Уголёк и Ветерок стартовали с космодрома «Байконур» и пробыли в космосе 22 дня.</vt:lpstr>
      <vt:lpstr>15 сентября 1968 года 2 черепахи облетели Луну и вернулись на Землю через 7 суток.</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Животные-космонавты</dc:title>
  <dc:creator>Марина Аксенова</dc:creator>
  <cp:lastModifiedBy>Lena</cp:lastModifiedBy>
  <cp:revision>12</cp:revision>
  <dcterms:created xsi:type="dcterms:W3CDTF">2021-04-03T18:44:00Z</dcterms:created>
  <dcterms:modified xsi:type="dcterms:W3CDTF">2023-06-04T13:40:28Z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996293</vt:lpwstr>
  </property>
  <property fmtid="{D5CDD505-2E9C-101B-9397-08002B2CF9AE}" pid="3" name="NXPowerLiteSettings">
    <vt:lpwstr>C7000400038000</vt:lpwstr>
  </property>
  <property fmtid="{D5CDD505-2E9C-101B-9397-08002B2CF9AE}" pid="4" name="NXPowerLiteVersion">
    <vt:lpwstr>S9.0.3</vt:lpwstr>
  </property>
</Properties>
</file>