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92696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                   Виды спорта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6381328"/>
            <a:ext cx="1550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 мячом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192" y="6381328"/>
            <a:ext cx="1540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Без мяча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70595" y="4110973"/>
            <a:ext cx="1462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Волейбол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913963" y="5013176"/>
            <a:ext cx="1514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Баскетбол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536091" y="3066768"/>
            <a:ext cx="1134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Футбол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236296" y="2905610"/>
            <a:ext cx="10883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Теннис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825779" y="3438292"/>
            <a:ext cx="780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Бокс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145434" y="2483604"/>
            <a:ext cx="1460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Плавание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860032" y="3253626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Карате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859671" y="4828510"/>
            <a:ext cx="2267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Легкая атлетика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30565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81481E-6 L 0.63004 0.398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93" y="19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33333E-6 L 0.18889 0.3361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1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1.48148E-6 L 0.55746 -0.0104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08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022E-16 L -0.68525 0.1699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71" y="8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11111E-6 L -0.66649 0.2097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33" y="10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22 -0.0419 L -0.64549 0.2805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35" y="16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44444E-6 L -0.11198 0.183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8" y="9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09 -0.01111 L 0.52136 0.23078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14" y="1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</Words>
  <Application>Microsoft Office PowerPoint</Application>
  <PresentationFormat>Экран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СТУДЕНТ</dc:creator>
  <cp:lastModifiedBy>СТУДЕНТ</cp:lastModifiedBy>
  <cp:revision>2</cp:revision>
  <dcterms:created xsi:type="dcterms:W3CDTF">2023-05-02T04:12:09Z</dcterms:created>
  <dcterms:modified xsi:type="dcterms:W3CDTF">2023-05-02T04:26:03Z</dcterms:modified>
</cp:coreProperties>
</file>