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7B6-0B29-4512-B8BB-EBCFDA876295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9EED-43E9-495F-8894-234E9327D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396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7B6-0B29-4512-B8BB-EBCFDA876295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9EED-43E9-495F-8894-234E9327D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35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7B6-0B29-4512-B8BB-EBCFDA876295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9EED-43E9-495F-8894-234E9327D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966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7B6-0B29-4512-B8BB-EBCFDA876295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9EED-43E9-495F-8894-234E9327D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11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7B6-0B29-4512-B8BB-EBCFDA876295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9EED-43E9-495F-8894-234E9327D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506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7B6-0B29-4512-B8BB-EBCFDA876295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9EED-43E9-495F-8894-234E9327D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61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7B6-0B29-4512-B8BB-EBCFDA876295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9EED-43E9-495F-8894-234E9327D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57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7B6-0B29-4512-B8BB-EBCFDA876295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9EED-43E9-495F-8894-234E9327D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719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7B6-0B29-4512-B8BB-EBCFDA876295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9EED-43E9-495F-8894-234E9327D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1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7B6-0B29-4512-B8BB-EBCFDA876295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9EED-43E9-495F-8894-234E9327D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507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7B6-0B29-4512-B8BB-EBCFDA876295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9EED-43E9-495F-8894-234E9327D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044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977B6-0B29-4512-B8BB-EBCFDA876295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E9EED-43E9-495F-8894-234E9327D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55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789040"/>
            <a:ext cx="2939818" cy="22048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476672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Уберите шесть спичек так, чтобы остались два квадрата.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132856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09129" y="2132856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6200000">
            <a:off x="142797" y="2673628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134690" y="2132856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27587" y="4424294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082345" y="4424294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16200000">
            <a:off x="142798" y="3883521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6200000">
            <a:off x="3821382" y="2673628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95477" y="4424294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16200000">
            <a:off x="3819479" y="3899189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48877" y="3291136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10771" y="3286409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174438" y="3293127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rot="16200000">
            <a:off x="1334673" y="2692087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rot="16200000">
            <a:off x="1336096" y="3878643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rot="16200000">
            <a:off x="2521911" y="3876741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rot="16200000">
            <a:off x="2521910" y="2692086"/>
            <a:ext cx="1225561" cy="14401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352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8" grpId="0" animBg="1"/>
      <p:bldP spid="19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СТУДЕНТ</dc:creator>
  <cp:lastModifiedBy>СТУДЕНТ</cp:lastModifiedBy>
  <cp:revision>4</cp:revision>
  <dcterms:created xsi:type="dcterms:W3CDTF">2023-05-02T03:37:49Z</dcterms:created>
  <dcterms:modified xsi:type="dcterms:W3CDTF">2023-05-02T04:11:13Z</dcterms:modified>
</cp:coreProperties>
</file>