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64" r:id="rId3"/>
    <p:sldId id="292" r:id="rId4"/>
    <p:sldId id="269" r:id="rId5"/>
    <p:sldId id="271" r:id="rId6"/>
    <p:sldId id="295" r:id="rId7"/>
    <p:sldId id="272" r:id="rId8"/>
    <p:sldId id="305" r:id="rId9"/>
    <p:sldId id="306" r:id="rId10"/>
    <p:sldId id="300" r:id="rId11"/>
    <p:sldId id="301" r:id="rId12"/>
    <p:sldId id="307" r:id="rId13"/>
    <p:sldId id="275" r:id="rId14"/>
    <p:sldId id="302" r:id="rId15"/>
    <p:sldId id="303" r:id="rId16"/>
    <p:sldId id="304" r:id="rId17"/>
    <p:sldId id="299" r:id="rId18"/>
    <p:sldId id="290" r:id="rId19"/>
    <p:sldId id="257" r:id="rId20"/>
    <p:sldId id="28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60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696449C-181D-4916-9D70-180AC788EFC8}" type="datetimeFigureOut">
              <a:rPr lang="ru-RU"/>
              <a:pPr>
                <a:defRPr/>
              </a:pPr>
              <a:t>05.06.2023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473BBAF-055F-4C52-9800-1A16106D7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41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Детский школьный\DetskShko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196753"/>
            <a:ext cx="5760640" cy="122413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068960"/>
            <a:ext cx="5040560" cy="11521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45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49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Детский школьный\DetskShkSlid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274638"/>
            <a:ext cx="66246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2268538" y="1600200"/>
            <a:ext cx="6624637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>
            <a:off x="25400" y="6550025"/>
            <a:ext cx="1616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US" sz="1400" smtClean="0">
                <a:solidFill>
                  <a:srgbClr val="4F6228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rgbClr val="4F6228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619673" y="1124744"/>
            <a:ext cx="5904656" cy="2232248"/>
          </a:xfrm>
        </p:spPr>
        <p:txBody>
          <a:bodyPr/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творческих способностей у детей дошкольного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возраста</a:t>
            </a:r>
            <a:r>
              <a:rPr lang="ru-RU" sz="4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2852936"/>
            <a:ext cx="4536504" cy="2232248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3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3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3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Душкина</a:t>
            </a:r>
            <a:r>
              <a:rPr lang="ru-RU" sz="3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В.Б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38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воспитатель </a:t>
            </a:r>
            <a:r>
              <a:rPr lang="ru-RU" sz="3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МБДОУ  «детский  сад комбинированного вида №77» </a:t>
            </a:r>
            <a:endParaRPr lang="ru-RU" sz="3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179511" y="1052736"/>
            <a:ext cx="8988301" cy="5644927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Выставка рисунков и поделок</a:t>
            </a:r>
          </a:p>
          <a:p>
            <a:pPr marL="0" indent="0" algn="ctr">
              <a:buNone/>
            </a:pPr>
            <a:endParaRPr lang="ru-RU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1560" y="1772816"/>
            <a:ext cx="3384379" cy="2286585"/>
          </a:xfrm>
          <a:prstGeom prst="rect">
            <a:avLst/>
          </a:prstGeom>
          <a:noFill/>
          <a:ln w="7620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6187" y="1772815"/>
            <a:ext cx="3529309" cy="2286586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35792" y="3904116"/>
            <a:ext cx="2211711" cy="3312369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0595" y="4433688"/>
            <a:ext cx="3529309" cy="2211711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229564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2448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334962" y="836712"/>
            <a:ext cx="8497887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Праздники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47" y="2005955"/>
            <a:ext cx="4203153" cy="3384376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  <p:pic>
        <p:nvPicPr>
          <p:cNvPr id="7" name="Объект 1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996952"/>
            <a:ext cx="3699936" cy="2880320"/>
          </a:xfrm>
          <a:ln w="762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402957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980728"/>
            <a:ext cx="6334368" cy="4929411"/>
          </a:xfrm>
          <a:ln w="762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350907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K:\ProPowerPoint\Шаблоны\В работе\Детский школьный\DetskShkPrin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50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Объект 2"/>
          <p:cNvSpPr>
            <a:spLocks noGrp="1"/>
          </p:cNvSpPr>
          <p:nvPr>
            <p:ph idx="1"/>
          </p:nvPr>
        </p:nvSpPr>
        <p:spPr>
          <a:xfrm>
            <a:off x="107504" y="207990"/>
            <a:ext cx="5904359" cy="6437015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Очень  важно стимулировать развитие творческих способностей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ребёнка</a:t>
            </a: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" name="Рисунок 4" descr="http://blogs.bebeshka.info/images/articles/2016-05-04_17150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0218" y="2852936"/>
            <a:ext cx="3041781" cy="345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2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334963" y="1772816"/>
            <a:ext cx="8497887" cy="638596"/>
          </a:xfrm>
        </p:spPr>
        <p:txBody>
          <a:bodyPr/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стимулировать развитие творческих способностей ребенка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395288" y="2276872"/>
            <a:ext cx="8497887" cy="4420791"/>
          </a:xfrm>
        </p:spPr>
        <p:txBody>
          <a:bodyPr/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Благоприятную окружающую атмосферу.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Доброжелательность воспитателя  или родителя.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Отсутствие критики в адрес малыша.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Поощрение его оригинальных идей, восторг при их реализации.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Возможность для практических занятий.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913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334963" y="1772816"/>
            <a:ext cx="8497887" cy="504056"/>
          </a:xfrm>
        </p:spPr>
        <p:txBody>
          <a:bodyPr/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стимулировать развитие творческих способностей ребенка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395288" y="2060848"/>
            <a:ext cx="8497887" cy="4636815"/>
          </a:xfrm>
        </p:spPr>
        <p:txBody>
          <a:bodyPr/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Здоровый личный пример творческого подхода к решению разного рода проблем.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Предоставление возможности ребенку задавать вопросы по теме.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Возможность давать высказаться в процессе обучения, игр.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Отсутствие у ребенка страха быть непонятым или высмеянным в случае, если что-либо не получается.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12370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2268538" y="116632"/>
            <a:ext cx="6624637" cy="6552456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Можно смело утверждать, что творческие способности есть у каждого ребенка, особенно, когда он здоров и хорошо развивается. Поэтому развивать эти способности необходимо в теории и на </a:t>
            </a:r>
            <a:r>
              <a:rPr lang="ru-RU" sz="3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практике</a:t>
            </a: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 descr="http://blogs.bebeshka.info/images/articles/2016-05-04_17220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509120"/>
            <a:ext cx="3347864" cy="23479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386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6408613" cy="2088232"/>
          </a:xfrm>
        </p:spPr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Творческий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ребёнок  растёт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 творческой  семье. </a:t>
            </a:r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492896"/>
            <a:ext cx="3456384" cy="4202342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79802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334963" y="1268413"/>
            <a:ext cx="8497887" cy="792435"/>
          </a:xfrm>
        </p:spPr>
        <p:txBody>
          <a:bodyPr/>
          <a:lstStyle/>
          <a:p>
            <a:r>
              <a:rPr lang="ru-RU" alt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Порталы  детского  творчества</a:t>
            </a:r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395288" y="2132856"/>
            <a:ext cx="8497887" cy="4564807"/>
          </a:xfrm>
        </p:spPr>
        <p:txBody>
          <a:bodyPr/>
          <a:lstStyle/>
          <a:p>
            <a:pPr>
              <a:defRPr/>
            </a:pPr>
            <a:r>
              <a:rPr lang="ru-RU" alt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«Маленькая страна творчества» http://malenkajastrana.ru	 </a:t>
            </a:r>
          </a:p>
          <a:p>
            <a:pPr>
              <a:defRPr/>
            </a:pPr>
            <a:r>
              <a:rPr lang="ru-RU" alt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«Оригинальные поделки своими руками»  http://adalin.mospsy.ru/tryd.shtml	</a:t>
            </a:r>
          </a:p>
          <a:p>
            <a:pPr>
              <a:defRPr/>
            </a:pPr>
            <a:r>
              <a:rPr lang="ru-RU" alt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«Поделки из бумаги» http://www.maam.ru/obrazovanie/podelki-iz-bumagi</a:t>
            </a:r>
          </a:p>
          <a:p>
            <a:pPr>
              <a:defRPr/>
            </a:pPr>
            <a:r>
              <a:rPr lang="ru-RU" alt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«Страна мастеров»  </a:t>
            </a:r>
          </a:p>
          <a:p>
            <a:pPr marL="0" indent="0">
              <a:buNone/>
              <a:defRPr/>
            </a:pPr>
            <a:r>
              <a:rPr lang="ru-RU" alt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http://stranamasterov.ru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5" name="Picture 2" descr="http://uralcons.org/wp-content/uploads/2015/08/%D0%98%D0%BD%D1%82%D0%B5%D1%80%D0%BD%D0%B5%D1%82-%D0%BB%D1%83%D1%87%D1%88%D0%B8%D0%B9-%D0%BF%D0%BE%D0%BC%D0%BE%D1%89%D0%BD%D0%B8%D0%BA-%D0%B2-%D0%B8%D0%B7%D1%83%D1%87%D0%B5%D0%BD%D0%B8%D0%B8-%D0%B8%D0%BD%D0%BE%D1%81%D1%82%D1%80%D0%B0%D0%BD%D0%BD%D1%8B%D1%85-%D1%8F%D0%B7%D1%8B%D0%BA%D0%BE%D0%B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5157192"/>
            <a:ext cx="2792658" cy="155325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69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334963" y="1268413"/>
            <a:ext cx="8497887" cy="1143000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Ребёнок  </a:t>
            </a:r>
            <a:r>
              <a:rPr lang="ru-RU" sz="4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творит 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мир!</a:t>
            </a:r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395288" y="2348880"/>
            <a:ext cx="8497887" cy="4348783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редоставьте ребёнку  безопасное  </a:t>
            </a: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пространство, где  потребность  в  творческом самовыражении 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найдёт  </a:t>
            </a: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свой  выход.</a:t>
            </a:r>
          </a:p>
          <a:p>
            <a:pPr marL="0" indent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4102968"/>
            <a:ext cx="4226362" cy="2641476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2195835" y="476672"/>
            <a:ext cx="6624637" cy="44644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36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ТВОРЧЕСТВО 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является важнейшей характеристикой личности,  и формировать его необходимо у ребёнка с самого раннего возраста. Особое место в развитии творчества имеет дошкольный период развития.</a:t>
            </a:r>
          </a:p>
          <a:p>
            <a:pPr marL="0" indent="0">
              <a:buNone/>
            </a:pPr>
            <a:endParaRPr lang="ru-RU" sz="36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404914"/>
            <a:ext cx="3518520" cy="2346413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63995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K:\ProPowerPoint\Шаблоны\В работе\Детский школьный\DetskShko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1763713" y="908050"/>
            <a:ext cx="5400575" cy="4033118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Благодарим  </a:t>
            </a:r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  внимание!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творческих успехов!</a:t>
            </a:r>
            <a:endParaRPr lang="ru-RU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88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284887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азвитие </a:t>
            </a: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творческих способностей у детей  дошкольного возраста способствует всестороннему развитию личности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ребёнка</a:t>
            </a: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повышает возможности его дальнейшего обучения. </a:t>
            </a:r>
            <a:endParaRPr lang="ru-RU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4365104"/>
            <a:ext cx="3851920" cy="2407450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07985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334963" y="1268413"/>
            <a:ext cx="8497887" cy="1143000"/>
          </a:xfrm>
        </p:spPr>
        <p:txBody>
          <a:bodyPr/>
          <a:lstStyle/>
          <a:p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Путь в творчество имеет множество дорог, известных и пока неизвестных. </a:t>
            </a:r>
            <a:endParaRPr lang="ru-RU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780928"/>
            <a:ext cx="6528724" cy="3672408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83538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334963" y="1052736"/>
            <a:ext cx="8497887" cy="1358677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Художественно-эстетическое развитие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524" y="2708920"/>
            <a:ext cx="4668011" cy="3501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8159" y="2402032"/>
            <a:ext cx="3086088" cy="4114784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7437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Объект 9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30009" y="2226352"/>
            <a:ext cx="4531610" cy="3768554"/>
          </a:xfrm>
          <a:ln w="76200">
            <a:solidFill>
              <a:srgbClr val="92D05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492896"/>
            <a:ext cx="4524779" cy="3384376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152364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334963" y="1268412"/>
            <a:ext cx="8497887" cy="165653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84784"/>
            <a:ext cx="3795886" cy="4896544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492896"/>
            <a:ext cx="4331564" cy="3262159"/>
          </a:xfrm>
          <a:prstGeom prst="rect">
            <a:avLst/>
          </a:prstGeom>
          <a:noFill/>
          <a:ln w="76200">
            <a:solidFill>
              <a:srgbClr val="92D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875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908720"/>
            <a:ext cx="6384709" cy="5040560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297229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929613"/>
            <a:ext cx="6657529" cy="4903384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118902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звитие  творческих способносте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Развитие  творческих способностей</Template>
  <TotalTime>775</TotalTime>
  <Words>256</Words>
  <Application>Microsoft Office PowerPoint</Application>
  <PresentationFormat>Экран (4:3)</PresentationFormat>
  <Paragraphs>35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Ariston</vt:lpstr>
      <vt:lpstr>Calibri</vt:lpstr>
      <vt:lpstr>Times New Roman</vt:lpstr>
      <vt:lpstr>Развитие  творческих способностей</vt:lpstr>
      <vt:lpstr>Развитие творческих способностей у детей дошкольного возраста </vt:lpstr>
      <vt:lpstr>Презентация PowerPoint</vt:lpstr>
      <vt:lpstr>Презентация PowerPoint</vt:lpstr>
      <vt:lpstr>Путь в творчество имеет множество дорог, известных и пока неизвестных. </vt:lpstr>
      <vt:lpstr>  Художественно-эстетическое развитие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Праздники</vt:lpstr>
      <vt:lpstr>Презентация PowerPoint</vt:lpstr>
      <vt:lpstr>Презентация PowerPoint</vt:lpstr>
      <vt:lpstr>Как стимулировать развитие творческих способностей ребенка </vt:lpstr>
      <vt:lpstr>Как стимулировать развитие творческих способностей ребенка </vt:lpstr>
      <vt:lpstr>Презентация PowerPoint</vt:lpstr>
      <vt:lpstr>Творческий  ребёнок  растёт в  творческой  семье. </vt:lpstr>
      <vt:lpstr>Порталы  детского  творчества</vt:lpstr>
      <vt:lpstr>Ребёнок  творит  мир!</vt:lpstr>
      <vt:lpstr>Благодарим  за  внимание! Желаем творческих успехов!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творческих способностей у детей дошкольного возраста</dc:title>
  <dc:creator>user</dc:creator>
  <dc:description>http://propowerpoint.ru - Бесплатные шаблоны для презентаций. Полезные советы и уроки  PowerPoint .</dc:description>
  <cp:lastModifiedBy>валерия</cp:lastModifiedBy>
  <cp:revision>62</cp:revision>
  <dcterms:created xsi:type="dcterms:W3CDTF">2017-08-14T05:51:01Z</dcterms:created>
  <dcterms:modified xsi:type="dcterms:W3CDTF">2023-06-05T11:15:58Z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1199708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