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цветоч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</a:rPr>
              <a:t>Куклы- обереги</a:t>
            </a: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цветоч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500702"/>
            <a:ext cx="7772400" cy="10001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Куколки-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Неразлучники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18" name="Picture 2" descr="C:\Users\Пользователь\Desktop\Конкурс  Дошколенок\куклы для ярмарки\куклы неразлучники 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85728"/>
            <a:ext cx="4929222" cy="52864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цветоч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572140"/>
            <a:ext cx="7772400" cy="92869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Кукла Спиридон- солнцеворот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42" name="Picture 2" descr="C:\Users\Пользователь\Desktop\Конкурс  Дошколенок\куклы для ярмарки\спиридон солнцеворот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14290"/>
            <a:ext cx="5072098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цветоч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err="1" smtClean="0">
                <a:solidFill>
                  <a:schemeClr val="tx2">
                    <a:lumMod val="75000"/>
                  </a:schemeClr>
                </a:solidFill>
              </a:rPr>
              <a:t>КуКК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5786454"/>
            <a:ext cx="6400800" cy="7858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Кукла Птица- радость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Пользователь\Desktop\Конкурс  Дошколенок\куклы для ярмарки\кукла птица-радость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14291"/>
            <a:ext cx="4786346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цветоч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500702"/>
            <a:ext cx="7772400" cy="85725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Кукла- 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</a:rPr>
              <a:t>Ведучка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Пользователь\Desktop\Конкурс  Дошколенок\куклы для ярмарки\кукла -ведучка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85728"/>
            <a:ext cx="4929222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цветоч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29264"/>
            <a:ext cx="7772400" cy="114300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Кукла 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</a:rPr>
              <a:t>Одолень-Трава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Пользователь\Desktop\Конкурс  Дошколенок\куклы для ярмарки\кукла одолень- трава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85728"/>
            <a:ext cx="5072098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цветоч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500702"/>
            <a:ext cx="7772400" cy="10715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Кукла Кубышка-Травница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Пользователь\Desktop\Конкурс  Дошколенок\куклы для ярмарки\кукла оберег кубыш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32000" y="214290"/>
            <a:ext cx="4897454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цветоч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643578"/>
            <a:ext cx="7772400" cy="928694"/>
          </a:xfrm>
        </p:spPr>
        <p:txBody>
          <a:bodyPr>
            <a:normAutofit/>
          </a:bodyPr>
          <a:lstStyle/>
          <a:p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</a:rPr>
              <a:t>Крупеничка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и Мужик- богач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Пользователь\Desktop\Конкурс  Дошколенок\куклы для ярмарки\крупеничка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54000"/>
            <a:ext cx="4929222" cy="5246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цветоч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643578"/>
            <a:ext cx="7772400" cy="10715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Куколка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Рябинка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146" name="Picture 2" descr="C:\Users\Пользователь\Desktop\Конкурс  Дошколенок\куклы для ярмарки\кукла-рябинка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85729"/>
            <a:ext cx="5000660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цветоч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643578"/>
            <a:ext cx="7772400" cy="92869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Куколка 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</a:rPr>
              <a:t>Подорожница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170" name="Picture 2" descr="C:\Users\Пользователь\Desktop\Конкурс  Дошколенок\куклы для ярмарки\кукла подорожница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85728"/>
            <a:ext cx="5000660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цветоч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500702"/>
            <a:ext cx="7772400" cy="10715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Кукла 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</a:rPr>
              <a:t>Десятиручка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194" name="Picture 2" descr="C:\Users\Пользователь\Desktop\Конкурс  Дошколенок\куклы для ярмарки\кукла десятиручка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85728"/>
            <a:ext cx="4714908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27</Words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Куклы- обереги</vt:lpstr>
      <vt:lpstr>КуКК</vt:lpstr>
      <vt:lpstr>Кукла- Ведучка</vt:lpstr>
      <vt:lpstr>Кукла Одолень-Трава</vt:lpstr>
      <vt:lpstr>Кукла Кубышка-Травница</vt:lpstr>
      <vt:lpstr>Крупеничка и Мужик- богач</vt:lpstr>
      <vt:lpstr>Куколка Рябинка</vt:lpstr>
      <vt:lpstr>Куколка Подорожница</vt:lpstr>
      <vt:lpstr>Кукла Десятиручка</vt:lpstr>
      <vt:lpstr>Куколки- Неразлучники</vt:lpstr>
      <vt:lpstr>Кукла Спиридон- солнцеворот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16</cp:revision>
  <dcterms:created xsi:type="dcterms:W3CDTF">2023-03-14T16:53:29Z</dcterms:created>
  <dcterms:modified xsi:type="dcterms:W3CDTF">2023-03-15T12:18:08Z</dcterms:modified>
</cp:coreProperties>
</file>