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6/5/2023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72200" y="-2667000"/>
            <a:ext cx="21602700" cy="12153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/>
              <a:t>Moscow </a:t>
            </a:r>
            <a:r>
              <a:rPr lang="en-US" b="1" dirty="0" smtClean="0"/>
              <a:t>Zoo</a:t>
            </a:r>
            <a:br>
              <a:rPr lang="en-US" b="1" dirty="0" smtClean="0"/>
            </a:br>
            <a:r>
              <a:rPr lang="en-US" sz="2000" b="1" dirty="0" smtClean="0"/>
              <a:t>(</a:t>
            </a:r>
            <a:r>
              <a:rPr lang="ru-RU" sz="2000" b="1" dirty="0" smtClean="0"/>
              <a:t>Презентация к уроку «</a:t>
            </a:r>
            <a:r>
              <a:rPr lang="en-US" sz="2000" b="1" dirty="0" smtClean="0"/>
              <a:t>Spotlight</a:t>
            </a:r>
            <a:r>
              <a:rPr lang="ru-RU" sz="2000" b="1" dirty="0" smtClean="0"/>
              <a:t>  в России: «Московский зоопарк» Изучающее чтение</a:t>
            </a:r>
            <a:r>
              <a:rPr lang="ru-RU" sz="2000" b="1" dirty="0" smtClean="0"/>
              <a:t>»</a:t>
            </a:r>
            <a:r>
              <a:rPr lang="en-US" sz="2000" b="1" dirty="0" smtClean="0"/>
              <a:t>)</a:t>
            </a:r>
            <a:endParaRPr lang="ru-RU" sz="2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0"/>
            <a:ext cx="9067800" cy="6553200"/>
          </a:xfrm>
        </p:spPr>
        <p:txBody>
          <a:bodyPr/>
          <a:lstStyle/>
          <a:p>
            <a:r>
              <a:rPr lang="ru-RU" sz="1600" b="1" dirty="0" smtClean="0">
                <a:solidFill>
                  <a:schemeClr val="tx1"/>
                </a:solidFill>
              </a:rPr>
              <a:t>Государственное бюджетное общеобразовательное учреждение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школа № 604</a:t>
            </a:r>
          </a:p>
          <a:p>
            <a:r>
              <a:rPr lang="ru-RU" sz="1600" b="1" dirty="0" smtClean="0">
                <a:solidFill>
                  <a:schemeClr val="tx1"/>
                </a:solidFill>
              </a:rPr>
              <a:t>Пушкинского района </a:t>
            </a:r>
            <a:r>
              <a:rPr lang="ru-RU" sz="1600" b="1" dirty="0" smtClean="0">
                <a:solidFill>
                  <a:schemeClr val="tx1"/>
                </a:solidFill>
              </a:rPr>
              <a:t>Санкт-Петербурга</a:t>
            </a: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endParaRPr lang="ru-RU" sz="1600" b="1" dirty="0" smtClean="0">
              <a:solidFill>
                <a:schemeClr val="tx1"/>
              </a:solidFill>
            </a:endParaRPr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Выполнила: Фомичёва Т.В., учитель английского языка</a:t>
            </a:r>
            <a:endParaRPr lang="ru-RU" sz="1800" b="1" dirty="0" smtClean="0">
              <a:solidFill>
                <a:schemeClr val="tx1"/>
              </a:solidFill>
            </a:endParaRPr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72200" y="-2667000"/>
            <a:ext cx="21602700" cy="12153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/>
              <a:t>Have you ever been to the zoo?- Yes, I have. No, I haven’t.</a:t>
            </a:r>
          </a:p>
          <a:p>
            <a:endParaRPr lang="en-US" sz="3600" b="1" dirty="0" smtClean="0"/>
          </a:p>
          <a:p>
            <a:r>
              <a:rPr lang="en-US" sz="4000" b="1" dirty="0" smtClean="0"/>
              <a:t>Be – was, were – </a:t>
            </a:r>
            <a:r>
              <a:rPr lang="en-US" sz="4000" b="1" dirty="0" smtClean="0">
                <a:solidFill>
                  <a:srgbClr val="002060"/>
                </a:solidFill>
              </a:rPr>
              <a:t>been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72200" y="-2667000"/>
            <a:ext cx="21602700" cy="121539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248400"/>
          </a:xfrm>
        </p:spPr>
        <p:txBody>
          <a:bodyPr>
            <a:normAutofit lnSpcReduction="10000"/>
          </a:bodyPr>
          <a:lstStyle/>
          <a:p>
            <a:r>
              <a:rPr lang="en-US" sz="3600" b="1" dirty="0" smtClean="0"/>
              <a:t>Creature – </a:t>
            </a:r>
          </a:p>
          <a:p>
            <a:r>
              <a:rPr lang="en-US" sz="3600" b="1" dirty="0" smtClean="0"/>
              <a:t>hectare – </a:t>
            </a:r>
          </a:p>
          <a:p>
            <a:r>
              <a:rPr lang="en-US" sz="3600" b="1" dirty="0" smtClean="0"/>
              <a:t>species – </a:t>
            </a:r>
          </a:p>
          <a:p>
            <a:r>
              <a:rPr lang="en-US" sz="3600" b="1" dirty="0" smtClean="0"/>
              <a:t>Amur tiger – </a:t>
            </a:r>
          </a:p>
          <a:p>
            <a:r>
              <a:rPr lang="en-US" sz="3600" b="1" dirty="0" smtClean="0"/>
              <a:t>Snow leopard - </a:t>
            </a:r>
            <a:endParaRPr lang="ru-RU" sz="3600" b="1" dirty="0" smtClean="0"/>
          </a:p>
          <a:p>
            <a:r>
              <a:rPr lang="en-US" sz="3600" b="1" dirty="0" smtClean="0"/>
              <a:t>Himalaya bear – </a:t>
            </a:r>
          </a:p>
          <a:p>
            <a:r>
              <a:rPr lang="en-US" sz="3600" b="1" dirty="0" smtClean="0"/>
              <a:t>Asian lion – </a:t>
            </a:r>
          </a:p>
          <a:p>
            <a:r>
              <a:rPr lang="en-US" sz="3600" b="1" dirty="0" smtClean="0"/>
              <a:t>Australian emu [ˈ</a:t>
            </a:r>
            <a:r>
              <a:rPr lang="en-US" sz="3600" b="1" dirty="0" err="1" smtClean="0"/>
              <a:t>iːmju</a:t>
            </a:r>
            <a:r>
              <a:rPr lang="en-US" sz="3600" b="1" dirty="0" smtClean="0"/>
              <a:t>ː] – </a:t>
            </a:r>
          </a:p>
          <a:p>
            <a:r>
              <a:rPr lang="en-US" sz="3600" b="1" dirty="0" smtClean="0"/>
              <a:t>aquarium – </a:t>
            </a:r>
          </a:p>
          <a:p>
            <a:r>
              <a:rPr lang="en-US" sz="3600" b="1" dirty="0" smtClean="0"/>
              <a:t>exhibition [</a:t>
            </a:r>
            <a:r>
              <a:rPr lang="en-US" sz="3600" b="1" dirty="0" err="1" smtClean="0"/>
              <a:t>eksɪˈbɪʃn</a:t>
            </a:r>
            <a:r>
              <a:rPr lang="en-US" sz="3600" b="1" dirty="0" smtClean="0"/>
              <a:t>]–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72200" y="-2667000"/>
            <a:ext cx="21602700" cy="12153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u="sng" dirty="0" smtClean="0"/>
              <a:t>Read the first paragraph and find:</a:t>
            </a:r>
            <a:endParaRPr lang="ru-RU" sz="3600" b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how big the area of the Moscow zoo is;</a:t>
            </a:r>
          </a:p>
          <a:p>
            <a:endParaRPr lang="en-US" sz="3600" b="1" dirty="0" smtClean="0"/>
          </a:p>
          <a:p>
            <a:r>
              <a:rPr lang="en-US" sz="3600" b="1" dirty="0" smtClean="0"/>
              <a:t>how many species of animals are there.</a:t>
            </a:r>
          </a:p>
          <a:p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72200" y="-2667000"/>
            <a:ext cx="21602700" cy="12153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b="1" u="sng" dirty="0" smtClean="0"/>
              <a:t>Moscow zoo</a:t>
            </a:r>
            <a:endParaRPr lang="ru-RU" sz="3600" b="1" u="sng" dirty="0"/>
          </a:p>
        </p:txBody>
      </p:sp>
      <p:pic>
        <p:nvPicPr>
          <p:cNvPr id="1027" name="Picture 3" descr="C:\Users\user\Desktop\ВПР 7\Новый точечный рисунок.bmp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066801"/>
            <a:ext cx="9144000" cy="58528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user\Download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72200" y="-2667000"/>
            <a:ext cx="21602700" cy="12153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914400"/>
          </a:xfrm>
        </p:spPr>
        <p:txBody>
          <a:bodyPr>
            <a:noAutofit/>
          </a:bodyPr>
          <a:lstStyle/>
          <a:p>
            <a:r>
              <a:rPr lang="en-US" sz="3600" b="1" u="sng" dirty="0" smtClean="0"/>
              <a:t>Moscow zoo</a:t>
            </a:r>
            <a:endParaRPr lang="ru-RU" sz="3600" dirty="0"/>
          </a:p>
        </p:txBody>
      </p:sp>
      <p:pic>
        <p:nvPicPr>
          <p:cNvPr id="2052" name="Picture 4" descr="C:\Users\user\Desktop\ВПР 7\Новый точечный рисунок.bmp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-72841" y="533400"/>
            <a:ext cx="9216842" cy="6324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user\Download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72200" y="-2667000"/>
            <a:ext cx="21602700" cy="121539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ВПР 7\Новый точечный рисунок.bmp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8757" y="-566280"/>
            <a:ext cx="9055243" cy="7424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Picture 2" descr="C:\Users\user\Downloads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172200" y="-2667000"/>
            <a:ext cx="21602700" cy="121539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107</Words>
  <PresentationFormat>Экран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Moscow Zoo (Презентация к уроку «Spotlight  в России: «Московский зоопарк» Изучающее чтение»)</vt:lpstr>
      <vt:lpstr>Слайд 2</vt:lpstr>
      <vt:lpstr>Слайд 3</vt:lpstr>
      <vt:lpstr>Read the first paragraph and find:</vt:lpstr>
      <vt:lpstr>Moscow zoo</vt:lpstr>
      <vt:lpstr>Moscow zoo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Moscow Zoo</dc:title>
  <dc:creator>user</dc:creator>
  <cp:lastModifiedBy>user</cp:lastModifiedBy>
  <cp:revision>25</cp:revision>
  <dcterms:created xsi:type="dcterms:W3CDTF">2023-03-12T13:52:28Z</dcterms:created>
  <dcterms:modified xsi:type="dcterms:W3CDTF">2023-06-05T19:46:26Z</dcterms:modified>
</cp:coreProperties>
</file>