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59" r:id="rId4"/>
    <p:sldId id="267" r:id="rId5"/>
    <p:sldId id="256" r:id="rId6"/>
    <p:sldId id="268" r:id="rId7"/>
    <p:sldId id="269" r:id="rId8"/>
    <p:sldId id="270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1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13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8376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50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0608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926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415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5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6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1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4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9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69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38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0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59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ED483-3BA2-409A-AFE2-067B7EF3ACA8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B3A10C2-04F3-4514-90D4-5E4CE02A4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04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836" y="0"/>
            <a:ext cx="106317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9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ФЕДЕРАЦИЯ -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491" y="2133600"/>
            <a:ext cx="10313121" cy="3777622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союзное государство, субъекты  которого являются государственными образованиями и обладают признаками суверенитета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61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1100" y="0"/>
            <a:ext cx="7200900" cy="78105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– «ФЕДЕРАЦИЯ»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66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66918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991100" y="0"/>
            <a:ext cx="7200900" cy="7810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– «ФЕДЕРАЦИЯ»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0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6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61229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581400" y="-1"/>
            <a:ext cx="5638800" cy="7810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– «ФЕДЕРАЦИЯ»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3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65163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991100" y="0"/>
            <a:ext cx="7200900" cy="7810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– «ФЕДЕРАЦИЯ»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3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94988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191000" y="0"/>
            <a:ext cx="7200900" cy="7810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– «ФЕДЕРАЦИЯ»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5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128" y="609599"/>
            <a:ext cx="9897484" cy="5056909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76909" y="4530436"/>
            <a:ext cx="166254" cy="6927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35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244</TotalTime>
  <Words>41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ФЕДЕРАЦИЯ - </vt:lpstr>
      <vt:lpstr>РЫБА – «ФЕДЕРАЦИЯ»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y.a.sokolova@outlook.com</dc:creator>
  <cp:lastModifiedBy>RUser</cp:lastModifiedBy>
  <cp:revision>27</cp:revision>
  <dcterms:created xsi:type="dcterms:W3CDTF">2022-10-25T01:54:58Z</dcterms:created>
  <dcterms:modified xsi:type="dcterms:W3CDTF">2023-06-04T23:21:58Z</dcterms:modified>
</cp:coreProperties>
</file>