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D80731D-441E-4A6F-A8BE-DB839B9DFC7B}" type="datetimeFigureOut">
              <a:rPr lang="ru-RU" smtClean="0"/>
              <a:t>05.06.2023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9A188A5-5657-40D6-84D8-7956EE2E8C9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2400" cy="93610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МБОУ ДО ДШИ п. Молодежный.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132856"/>
            <a:ext cx="6400800" cy="3888432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дидактических принципов К. Д. Ушинского на уроках сольфеджио».</a:t>
            </a:r>
          </a:p>
          <a:p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«Учет возрастных особенностей детей младших классов ДШИ».</a:t>
            </a:r>
          </a:p>
          <a:p>
            <a:endParaRPr lang="ru-RU" sz="2000" dirty="0"/>
          </a:p>
          <a:p>
            <a:endParaRPr lang="ru-RU" sz="2000" dirty="0" smtClean="0"/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1400" dirty="0" smtClean="0"/>
              <a:t>Составил: Баранова Элина Николаевна, преподаватель 1 категории МБОУ ДО ДШИ п. Молодежный.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57243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955233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/>
              <a:t/>
            </a:r>
            <a:br>
              <a:rPr lang="ru-RU" sz="2200" b="1" dirty="0" smtClean="0"/>
            </a:br>
            <a:r>
              <a:rPr lang="ru-RU" sz="3600" b="1" dirty="0"/>
              <a:t/>
            </a:r>
            <a:br>
              <a:rPr lang="ru-RU" sz="3600" b="1" dirty="0"/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 Д. Ушинского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Народности образования.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Патриотического воспитания.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Трудового воспитания.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Христианская духовность.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Народность.</a:t>
            </a:r>
          </a:p>
          <a:p>
            <a:pPr lvl="0" fontAlgn="base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Наука.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70656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принципы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Д. Ушинского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63040" y="2636911"/>
            <a:ext cx="6196405" cy="3086157"/>
          </a:xfrm>
        </p:spPr>
        <p:txBody>
          <a:bodyPr/>
          <a:lstStyle/>
          <a:p>
            <a:r>
              <a:rPr lang="ru-RU" dirty="0" smtClean="0"/>
              <a:t>Доступность</a:t>
            </a:r>
          </a:p>
          <a:p>
            <a:r>
              <a:rPr lang="ru-RU" dirty="0" smtClean="0"/>
              <a:t>Наглядность</a:t>
            </a:r>
          </a:p>
          <a:p>
            <a:r>
              <a:rPr lang="ru-RU" dirty="0" smtClean="0"/>
              <a:t>Повторение</a:t>
            </a:r>
          </a:p>
          <a:p>
            <a:r>
              <a:rPr lang="ru-RU" dirty="0" smtClean="0"/>
              <a:t>Систематичность и последовательность</a:t>
            </a:r>
          </a:p>
          <a:p>
            <a:r>
              <a:rPr lang="ru-RU" dirty="0" smtClean="0"/>
              <a:t>Принцип творческого подхода</a:t>
            </a:r>
          </a:p>
          <a:p>
            <a:r>
              <a:rPr lang="ru-RU" dirty="0" smtClean="0"/>
              <a:t>Интерес и увлеченность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8819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Передовое требование 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 Д. Ушинского.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2924944"/>
            <a:ext cx="6196405" cy="243808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необходимо строить с учетом индивидуальных психологических особенностей детей.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715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принципы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уроках сольфеджио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доступности изучения предмета;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интереса и увлечённости на уроках;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наглядности обучения предмета;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сознательности и активности учащихся в обучении предмета сольфеджио при руководящей роли преподавателя;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развития творческой личности;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художественности и творческой атмосферы;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изучения музыки как живого искусства;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систематичности и последовательности в обучении предмета;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связи обучения предмета сольфеджио с жизнью и практикой;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принцип художественно-образного мышления, как основы восприятия музыки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798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Ясность и доступность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лавный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деятельности педагога на уроке сольфеджио. «Любые, самые сложные термины, законы, правила педагог должен объяснять так, чтобы его понимали все ученики… язык учителя должен быть ясным и доступным».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важных педагогических воздействий на ребёнка на уроке является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игровой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8821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игровой деятельности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качестве игрового фактора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можно использовать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наглядности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Она может быть как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визуальной, так и слуховой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(использование разнообразных карточек, картинок-иллюстраций, ритмических карточек, музыкального домино,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видеоматериала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также прослушивание музыки).</a:t>
            </a:r>
          </a:p>
        </p:txBody>
      </p:sp>
    </p:spTree>
    <p:extLst>
      <p:ext uri="{BB962C8B-B14F-4D97-AF65-F5344CB8AC3E}">
        <p14:creationId xmlns:p14="http://schemas.microsoft.com/office/powerpoint/2010/main" val="3076772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наглядности.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аключается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реализации знаково-символического метода освоения учащимися содержания предмета сольфеджио. Например, этот метод значительно облегчает работу над метроритмом: (использование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ритмослогов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ритмокарточек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ритмокубиков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72122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Ребусы</a:t>
            </a:r>
            <a:endParaRPr lang="ru-RU" b="1" dirty="0"/>
          </a:p>
        </p:txBody>
      </p:sp>
      <p:pic>
        <p:nvPicPr>
          <p:cNvPr id="2050" name="Picture 2" descr="C:\Users\Alina\OneDrive\Документы\ДШИ\ребусы сол ио\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23830"/>
            <a:ext cx="3503259" cy="1970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lina\OneDrive\Документы\ДШИ\ребусы сол ио\2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700808"/>
            <a:ext cx="345638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lina\OneDrive\Документы\ДШИ\ребусы сол ио\5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3" y="3933056"/>
            <a:ext cx="3528391" cy="2045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lina\OneDrive\Документы\ДШИ\ребусы сол ио\3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005064"/>
            <a:ext cx="3381288" cy="190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30258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63</TotalTime>
  <Words>303</Words>
  <Application>Microsoft Office PowerPoint</Application>
  <PresentationFormat>Экран (4:3)</PresentationFormat>
  <Paragraphs>43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Кнопка</vt:lpstr>
      <vt:lpstr>МБОУ ДО ДШИ п. Молодежный. </vt:lpstr>
      <vt:lpstr>  Воспитательные принципы  К. Д. Ушинского </vt:lpstr>
      <vt:lpstr>Дидактические принципы  К. Д. Ушинского </vt:lpstr>
      <vt:lpstr>Передовое требование  К. Д. Ушинского.</vt:lpstr>
      <vt:lpstr>Дидактические принципы на уроках сольфеджио </vt:lpstr>
      <vt:lpstr>Ясность и доступность </vt:lpstr>
      <vt:lpstr>Метод игровой деятельности</vt:lpstr>
      <vt:lpstr>Принцип наглядности.</vt:lpstr>
      <vt:lpstr>Ребусы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Alina</dc:creator>
  <cp:lastModifiedBy>Alina</cp:lastModifiedBy>
  <cp:revision>8</cp:revision>
  <dcterms:created xsi:type="dcterms:W3CDTF">2023-06-01T08:46:39Z</dcterms:created>
  <dcterms:modified xsi:type="dcterms:W3CDTF">2023-06-05T02:25:49Z</dcterms:modified>
</cp:coreProperties>
</file>