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1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717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FB2F6-6B21-4D88-902E-EFFCDACACC9B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456F0-99C0-459D-908B-8854B4240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456F0-99C0-459D-908B-8854B424084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456F0-99C0-459D-908B-8854B424084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C0CD-D2C2-4E58-9FEA-92361CD44F28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125D-8D4E-471A-8CFB-F27CE5E149FD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E4D5-82EA-4340-8F62-BBE5370F05B4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2D27-7F1F-49DB-A08C-222E20BBB2B5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D204-A33C-4CE4-9633-6ABC4E67D206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8C939-70D4-420A-A030-724573BF8398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B959-23E5-4158-8BD0-B38F9F603F61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8E80-5A1F-447A-8460-14C5F67ACBE5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D3CDF-9D18-4704-BA69-9E70C7C4AC39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A2A2-8CAE-4C92-B61C-36A06DF993AB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BA32B-9360-4323-B42F-C2444602A338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1"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15E32F-0184-4FDA-97AA-564106AE6A15}" type="datetime1">
              <a:rPr lang="ru-RU" smtClean="0"/>
              <a:pPr/>
              <a:t>05.06.2023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55986B-8B0C-4F22-8AEF-B73248B5EEF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1"/>
    <p:sndAc>
      <p:stSnd>
        <p:snd r:embed="rId13" name="camera.wav" builtIn="1"/>
      </p:stSnd>
    </p:sndAc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8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8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Муниципальное бюджетное дошкольное образовательное учреждение </a:t>
            </a:r>
            <a:br>
              <a:rPr lang="ru-RU" sz="2800" dirty="0" smtClean="0"/>
            </a:br>
            <a:r>
              <a:rPr lang="ru-RU" sz="2800" dirty="0" smtClean="0"/>
              <a:t>«Центр развития ребенка 164»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214546" y="2143116"/>
            <a:ext cx="4572032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Презентация на тему: </a:t>
            </a:r>
          </a:p>
          <a:p>
            <a:pPr algn="ctr"/>
            <a:r>
              <a:rPr lang="ru-RU" sz="3200" b="1" dirty="0" smtClean="0"/>
              <a:t>«НАМ НА УЛИЦЕ НЕ СТРАШНО»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72066" y="4143380"/>
            <a:ext cx="3786214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Выполнила воспитатель средней группы: </a:t>
            </a:r>
            <a:r>
              <a:rPr lang="ru-RU" b="1" dirty="0" smtClean="0"/>
              <a:t>Губанова Наталия Николаевна</a:t>
            </a:r>
            <a:endParaRPr lang="ru-RU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428992" y="5929330"/>
            <a:ext cx="221457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Воронеж 2021г.</a:t>
            </a:r>
            <a:endParaRPr lang="ru-RU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3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Возможные ситуации. Мальчики выбегают на проезжую часть, погнавшись за мячом.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4572008"/>
            <a:ext cx="8001056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Нет игры на белом свете </a:t>
            </a:r>
          </a:p>
          <a:p>
            <a:pPr algn="ctr"/>
            <a:r>
              <a:rPr lang="ru-RU" sz="1600" dirty="0" smtClean="0"/>
              <a:t>Веселее, чем футбол. </a:t>
            </a:r>
          </a:p>
          <a:p>
            <a:pPr algn="ctr"/>
            <a:r>
              <a:rPr lang="ru-RU" sz="1600" dirty="0" smtClean="0"/>
              <a:t>Любят взрослые и дети </a:t>
            </a:r>
          </a:p>
          <a:p>
            <a:pPr algn="ctr"/>
            <a:r>
              <a:rPr lang="ru-RU" sz="1600" dirty="0" smtClean="0"/>
              <a:t>Забивать в ворота гол. </a:t>
            </a:r>
          </a:p>
          <a:p>
            <a:pPr algn="ctr"/>
            <a:r>
              <a:rPr lang="ru-RU" sz="1600" dirty="0" smtClean="0"/>
              <a:t>Кто играет на дороге, </a:t>
            </a:r>
          </a:p>
          <a:p>
            <a:pPr algn="ctr"/>
            <a:r>
              <a:rPr lang="ru-RU" sz="1600" dirty="0" smtClean="0"/>
              <a:t>Тех накажем очень строго! </a:t>
            </a:r>
          </a:p>
          <a:p>
            <a:pPr algn="ctr"/>
            <a:r>
              <a:rPr lang="ru-RU" sz="1600" dirty="0" smtClean="0"/>
              <a:t>Чтобы знали наперёд, </a:t>
            </a:r>
          </a:p>
          <a:p>
            <a:pPr algn="ctr"/>
            <a:r>
              <a:rPr lang="ru-RU" sz="1600" dirty="0" smtClean="0"/>
              <a:t>Здесь дорога, переход!</a:t>
            </a:r>
            <a:endParaRPr lang="ru-RU" sz="1600" dirty="0"/>
          </a:p>
        </p:txBody>
      </p:sp>
      <p:pic>
        <p:nvPicPr>
          <p:cNvPr id="10" name="Содержимое 9" descr="DSC0216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00034" y="1928802"/>
            <a:ext cx="3857652" cy="2567997"/>
          </a:xfrm>
        </p:spPr>
      </p:pic>
      <p:pic>
        <p:nvPicPr>
          <p:cNvPr id="11" name="Содержимое 10" descr="DSC02166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3438" y="1928802"/>
            <a:ext cx="3863316" cy="2571768"/>
          </a:xfr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«Водитель, сохрани мне жизнь!» </a:t>
            </a:r>
            <a:br>
              <a:rPr lang="ru-RU" sz="2800" dirty="0" smtClean="0"/>
            </a:br>
            <a:r>
              <a:rPr lang="ru-RU" sz="2800" dirty="0" smtClean="0"/>
              <a:t>Грамотный пешеход - это решение проблемы детского дорожно-транспортного травматизма.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857760"/>
            <a:ext cx="8358246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Я дорогу нарисую, </a:t>
            </a:r>
          </a:p>
          <a:p>
            <a:pPr algn="ctr"/>
            <a:r>
              <a:rPr lang="ru-RU" sz="2000" dirty="0"/>
              <a:t>П</a:t>
            </a:r>
            <a:r>
              <a:rPr lang="ru-RU" sz="2000" dirty="0" smtClean="0"/>
              <a:t>ешеходный переход. </a:t>
            </a:r>
          </a:p>
          <a:p>
            <a:pPr algn="ctr"/>
            <a:r>
              <a:rPr lang="ru-RU" sz="2000" dirty="0" smtClean="0"/>
              <a:t>Не по кобре, не по пони, </a:t>
            </a:r>
          </a:p>
          <a:p>
            <a:pPr algn="ctr"/>
            <a:r>
              <a:rPr lang="ru-RU" sz="2000" dirty="0" smtClean="0"/>
              <a:t>Даже не по какаду, </a:t>
            </a:r>
          </a:p>
          <a:p>
            <a:pPr algn="ctr"/>
            <a:r>
              <a:rPr lang="ru-RU" sz="2000" dirty="0" smtClean="0"/>
              <a:t>Я по «зебре» зашагаю </a:t>
            </a:r>
          </a:p>
          <a:p>
            <a:pPr algn="ctr"/>
            <a:r>
              <a:rPr lang="ru-RU" sz="2000" dirty="0" smtClean="0"/>
              <a:t>Все прохожие на виду.</a:t>
            </a:r>
            <a:endParaRPr lang="ru-RU" sz="2000" dirty="0"/>
          </a:p>
        </p:txBody>
      </p:sp>
      <p:pic>
        <p:nvPicPr>
          <p:cNvPr id="9" name="Содержимое 8" descr="DSC02174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1928802"/>
            <a:ext cx="4038600" cy="2688452"/>
          </a:xfrm>
        </p:spPr>
      </p:pic>
      <p:pic>
        <p:nvPicPr>
          <p:cNvPr id="12" name="Содержимое 11" descr="DSC02175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14876" y="1928802"/>
            <a:ext cx="4038600" cy="2688452"/>
          </a:xfrm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Правила, усвоенные в детстве, впоследствии становится нормы поведения, а их соблюдение - потребностью человека.</a:t>
            </a:r>
            <a:endParaRPr lang="ru-RU" sz="2800" dirty="0"/>
          </a:p>
        </p:txBody>
      </p:sp>
      <p:pic>
        <p:nvPicPr>
          <p:cNvPr id="4" name="Содержимое 3" descr="DSC0217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071670" y="1857364"/>
            <a:ext cx="4500594" cy="2995997"/>
          </a:xfrm>
        </p:spPr>
      </p:pic>
      <p:sp>
        <p:nvSpPr>
          <p:cNvPr id="6" name="TextBox 5"/>
          <p:cNvSpPr txBox="1"/>
          <p:nvPr/>
        </p:nvSpPr>
        <p:spPr>
          <a:xfrm>
            <a:off x="214282" y="4929198"/>
            <a:ext cx="8715436" cy="184665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900" dirty="0" smtClean="0"/>
              <a:t>Мы сегодня закрепляем правила движения. </a:t>
            </a:r>
          </a:p>
          <a:p>
            <a:pPr algn="ctr"/>
            <a:r>
              <a:rPr lang="ru-RU" sz="1900" dirty="0" smtClean="0"/>
              <a:t>Все участники на старте, просим разрешения. </a:t>
            </a:r>
          </a:p>
          <a:p>
            <a:pPr algn="ctr"/>
            <a:r>
              <a:rPr lang="ru-RU" sz="1900" dirty="0" smtClean="0"/>
              <a:t>Будем правила движения выполнять без возражения! </a:t>
            </a:r>
          </a:p>
          <a:p>
            <a:pPr algn="ctr"/>
            <a:r>
              <a:rPr lang="ru-RU" sz="1900" dirty="0" smtClean="0"/>
              <a:t>Пусть всем сопутствует  удача, </a:t>
            </a:r>
          </a:p>
          <a:p>
            <a:pPr algn="ctr"/>
            <a:r>
              <a:rPr lang="ru-RU" sz="1900" dirty="0" smtClean="0"/>
              <a:t>Стать грамотными пешеходами – </a:t>
            </a:r>
          </a:p>
          <a:p>
            <a:pPr algn="ctr"/>
            <a:r>
              <a:rPr lang="ru-RU" sz="1900" dirty="0" smtClean="0"/>
              <a:t>Вот </a:t>
            </a:r>
            <a:r>
              <a:rPr lang="ru-RU" sz="1900" dirty="0"/>
              <a:t>н</a:t>
            </a:r>
            <a:r>
              <a:rPr lang="ru-RU" sz="1900" dirty="0" smtClean="0"/>
              <a:t>аша задача!</a:t>
            </a:r>
            <a:endParaRPr lang="ru-RU" sz="19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Правила, усвоенные в детстве, впоследствии становится нормы поведения, а их соблюдение - потребностью человека.</a:t>
            </a:r>
            <a:endParaRPr lang="ru-RU" sz="2800" dirty="0"/>
          </a:p>
        </p:txBody>
      </p:sp>
      <p:pic>
        <p:nvPicPr>
          <p:cNvPr id="5" name="Содержимое 4" descr="DSC0217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1928802"/>
            <a:ext cx="4038600" cy="2688452"/>
          </a:xfrm>
        </p:spPr>
      </p:pic>
      <p:pic>
        <p:nvPicPr>
          <p:cNvPr id="6" name="Содержимое 5" descr="DSC02179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14876" y="1928802"/>
            <a:ext cx="4038600" cy="2688452"/>
          </a:xfrm>
        </p:spPr>
      </p:pic>
      <p:sp>
        <p:nvSpPr>
          <p:cNvPr id="8" name="TextBox 7"/>
          <p:cNvSpPr txBox="1"/>
          <p:nvPr/>
        </p:nvSpPr>
        <p:spPr>
          <a:xfrm>
            <a:off x="428596" y="4714884"/>
            <a:ext cx="4071966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Город, в котором с тобой мы живем, </a:t>
            </a:r>
          </a:p>
          <a:p>
            <a:pPr algn="ctr"/>
            <a:r>
              <a:rPr lang="ru-RU" sz="1600" dirty="0" smtClean="0"/>
              <a:t>Можно по праву сравнить с букварём. </a:t>
            </a:r>
          </a:p>
          <a:p>
            <a:pPr algn="ctr"/>
            <a:r>
              <a:rPr lang="ru-RU" sz="1600" dirty="0" smtClean="0"/>
              <a:t>Вот она азбука над мостовой, </a:t>
            </a:r>
          </a:p>
          <a:p>
            <a:pPr algn="ctr"/>
            <a:r>
              <a:rPr lang="ru-RU" sz="1600" dirty="0" smtClean="0"/>
              <a:t>Знаки развешаны над головой. </a:t>
            </a:r>
          </a:p>
          <a:p>
            <a:pPr algn="ctr"/>
            <a:r>
              <a:rPr lang="ru-RU" sz="1600" dirty="0" smtClean="0"/>
              <a:t>Азбука улиц, проспектов, дорог </a:t>
            </a:r>
          </a:p>
          <a:p>
            <a:pPr algn="ctr"/>
            <a:r>
              <a:rPr lang="ru-RU" sz="1600" dirty="0"/>
              <a:t>Г</a:t>
            </a:r>
            <a:r>
              <a:rPr lang="ru-RU" sz="1600" dirty="0" smtClean="0"/>
              <a:t>ород дает нам все время урока. </a:t>
            </a:r>
          </a:p>
          <a:p>
            <a:pPr algn="ctr"/>
            <a:r>
              <a:rPr lang="ru-RU" sz="1600" dirty="0" smtClean="0"/>
              <a:t>Азбуку города , помни всегда ,</a:t>
            </a:r>
          </a:p>
          <a:p>
            <a:pPr algn="ctr"/>
            <a:r>
              <a:rPr lang="ru-RU" sz="1600" dirty="0" smtClean="0"/>
              <a:t>Чтоб не случилось с тобою беда.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714876" y="4786322"/>
            <a:ext cx="4071966" cy="2031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Чтоб не волновались </a:t>
            </a:r>
          </a:p>
          <a:p>
            <a:pPr algn="ctr"/>
            <a:r>
              <a:rPr lang="ru-RU" dirty="0" smtClean="0"/>
              <a:t>Каждый день родители, </a:t>
            </a:r>
          </a:p>
          <a:p>
            <a:pPr algn="ctr"/>
            <a:r>
              <a:rPr lang="ru-RU" dirty="0" smtClean="0"/>
              <a:t>Чтоб спокойно мчались </a:t>
            </a:r>
          </a:p>
          <a:p>
            <a:pPr algn="ctr"/>
            <a:r>
              <a:rPr lang="ru-RU" dirty="0" smtClean="0"/>
              <a:t>По улице водители, </a:t>
            </a:r>
          </a:p>
          <a:p>
            <a:pPr algn="ctr"/>
            <a:r>
              <a:rPr lang="ru-RU" dirty="0" smtClean="0"/>
              <a:t>Вы должны хорошо знать </a:t>
            </a:r>
          </a:p>
          <a:p>
            <a:pPr algn="ctr"/>
            <a:r>
              <a:rPr lang="ru-RU" dirty="0" smtClean="0"/>
              <a:t>И строго соблюдать </a:t>
            </a:r>
          </a:p>
          <a:p>
            <a:pPr algn="ctr"/>
            <a:r>
              <a:rPr lang="ru-RU" dirty="0" smtClean="0"/>
              <a:t>Правила дорожного движения!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dd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928670"/>
            <a:ext cx="7572428" cy="5679321"/>
          </a:xfrm>
          <a:prstGeom prst="rect">
            <a:avLst/>
          </a:prstGeom>
        </p:spPr>
      </p:pic>
      <p:pic>
        <p:nvPicPr>
          <p:cNvPr id="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3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Тема:</a:t>
            </a:r>
            <a:r>
              <a:rPr lang="ru-RU" dirty="0" smtClean="0"/>
              <a:t> «НАМ НА УЛИЦЕ НЕ СТРАШНО»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736"/>
            <a:ext cx="8458200" cy="464347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u="sng" dirty="0" smtClean="0"/>
              <a:t>ЦЕЛЬ:</a:t>
            </a:r>
            <a:r>
              <a:rPr lang="ru-RU" dirty="0" smtClean="0"/>
              <a:t> Формировать у дошкольников умения и навыки осознанного безопасного поведения в окружающей дорожно-транспортной среде.   </a:t>
            </a:r>
          </a:p>
          <a:p>
            <a:pPr algn="l"/>
            <a:r>
              <a:rPr lang="ru-RU" u="sng" dirty="0" smtClean="0"/>
              <a:t>ЗАДАЧИ: </a:t>
            </a:r>
          </a:p>
          <a:p>
            <a:pPr algn="l"/>
            <a:r>
              <a:rPr lang="ru-RU" dirty="0" smtClean="0"/>
              <a:t>1. Расширить и закрепить знания детей о знаках и правилах дорожного движения. </a:t>
            </a:r>
          </a:p>
          <a:p>
            <a:pPr algn="l"/>
            <a:r>
              <a:rPr lang="ru-RU" dirty="0" smtClean="0"/>
              <a:t>2.Закрепить полученные знания о дорожных знаках через дидактическую игру "Путешествие пешехода" и рисованию сюжетные картинки на тему "Водитель, сохрани мне жизнь". 3.Способствовать умению детей работать с макетами. 4.Воспитывать умение самостоятельно пользоваться знаниями ПДД в повседневной жизни. </a:t>
            </a:r>
          </a:p>
          <a:p>
            <a:pPr algn="l"/>
            <a:r>
              <a:rPr lang="ru-RU" dirty="0" smtClean="0"/>
              <a:t>5.Воспитывать потребность детей быть дисциплинированными и внимательными на улицах, осторожными и осмотрительными.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Одним из основных факторов успешного воспитания у детей навыков безопасного поведения на дороге - пример родителей. Поэтому родители должны знать правила дорожного движении и всегда соблюдать их.</a:t>
            </a:r>
            <a:endParaRPr lang="ru-RU" sz="1800" dirty="0"/>
          </a:p>
        </p:txBody>
      </p:sp>
      <p:pic>
        <p:nvPicPr>
          <p:cNvPr id="4" name="Содержимое 3" descr="DSC02170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1275088" y="1935163"/>
            <a:ext cx="6593824" cy="4389437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3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Знакомство с дорожными знаками.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58" y="57150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Содержимое 11" descr="DSC02167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2143116"/>
            <a:ext cx="4038600" cy="2688452"/>
          </a:xfrm>
        </p:spPr>
      </p:pic>
      <p:pic>
        <p:nvPicPr>
          <p:cNvPr id="13" name="Содержимое 12" descr="DSC02168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500562" y="2143116"/>
            <a:ext cx="4038600" cy="2688452"/>
          </a:xfrm>
        </p:spPr>
      </p:pic>
      <p:sp>
        <p:nvSpPr>
          <p:cNvPr id="14" name="Прямоугольник 13"/>
          <p:cNvSpPr/>
          <p:nvPr/>
        </p:nvSpPr>
        <p:spPr>
          <a:xfrm>
            <a:off x="428596" y="5000636"/>
            <a:ext cx="400052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На машинах здесь, друзья, </a:t>
            </a:r>
          </a:p>
          <a:p>
            <a:pPr algn="ctr"/>
            <a:r>
              <a:rPr lang="ru-RU" dirty="0" smtClean="0"/>
              <a:t>Ехать никому нельзя, </a:t>
            </a:r>
          </a:p>
          <a:p>
            <a:pPr algn="ctr"/>
            <a:r>
              <a:rPr lang="ru-RU" dirty="0" smtClean="0"/>
              <a:t>Можно ехать, знаете, дети, </a:t>
            </a:r>
          </a:p>
          <a:p>
            <a:pPr algn="ctr"/>
            <a:r>
              <a:rPr lang="ru-RU" dirty="0" smtClean="0"/>
              <a:t>Только на велосипеде.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5000636"/>
            <a:ext cx="4000528" cy="169277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300" dirty="0" smtClean="0"/>
              <a:t>Всем знакомые полоски, </a:t>
            </a:r>
          </a:p>
          <a:p>
            <a:pPr algn="ctr"/>
            <a:r>
              <a:rPr lang="ru-RU" sz="1300" dirty="0" smtClean="0"/>
              <a:t>Знают дети, знает взрослый. </a:t>
            </a:r>
          </a:p>
          <a:p>
            <a:pPr algn="ctr"/>
            <a:r>
              <a:rPr lang="ru-RU" sz="1300" dirty="0" smtClean="0"/>
              <a:t>На ту сторону ведет </a:t>
            </a:r>
          </a:p>
          <a:p>
            <a:pPr algn="ctr"/>
            <a:r>
              <a:rPr lang="ru-RU" sz="1300" dirty="0" smtClean="0"/>
              <a:t>Пешеходный переход. </a:t>
            </a:r>
          </a:p>
          <a:p>
            <a:pPr algn="ctr"/>
            <a:r>
              <a:rPr lang="ru-RU" sz="1300" dirty="0" smtClean="0"/>
              <a:t>Здесь, ребята, не до смеха, </a:t>
            </a:r>
          </a:p>
          <a:p>
            <a:pPr algn="ctr"/>
            <a:r>
              <a:rPr lang="ru-RU" sz="1300" dirty="0" smtClean="0"/>
              <a:t>Ни на чём нельзя здесь ехать. </a:t>
            </a:r>
          </a:p>
          <a:p>
            <a:pPr algn="ctr"/>
            <a:r>
              <a:rPr lang="ru-RU" sz="1300" dirty="0" smtClean="0"/>
              <a:t>Можно только своим ходом, </a:t>
            </a:r>
          </a:p>
          <a:p>
            <a:pPr algn="ctr"/>
            <a:r>
              <a:rPr lang="ru-RU" sz="1300" dirty="0" smtClean="0"/>
              <a:t>Можно только пешеходам.</a:t>
            </a:r>
            <a:endParaRPr lang="ru-RU" sz="1300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Закрепление правил дорожного движения во время игры.</a:t>
            </a:r>
            <a:endParaRPr lang="ru-RU" sz="3200" dirty="0"/>
          </a:p>
        </p:txBody>
      </p:sp>
      <p:pic>
        <p:nvPicPr>
          <p:cNvPr id="4" name="Содержимое 3" descr="DSC0216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928794" y="1571612"/>
            <a:ext cx="5286412" cy="3519107"/>
          </a:xfrm>
        </p:spPr>
      </p:pic>
      <p:sp>
        <p:nvSpPr>
          <p:cNvPr id="7" name="TextBox 6"/>
          <p:cNvSpPr txBox="1"/>
          <p:nvPr/>
        </p:nvSpPr>
        <p:spPr>
          <a:xfrm>
            <a:off x="1928794" y="5214950"/>
            <a:ext cx="5286412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 время игры будь внимательным </a:t>
            </a:r>
          </a:p>
          <a:p>
            <a:pPr algn="ctr"/>
            <a:r>
              <a:rPr lang="ru-RU" dirty="0" smtClean="0"/>
              <a:t>И помни наперёд: </a:t>
            </a:r>
          </a:p>
          <a:p>
            <a:pPr algn="ctr"/>
            <a:r>
              <a:rPr lang="ru-RU" dirty="0" smtClean="0"/>
              <a:t>Своими правила шофер и пешеход. </a:t>
            </a:r>
          </a:p>
          <a:p>
            <a:pPr algn="ctr"/>
            <a:r>
              <a:rPr lang="ru-RU" dirty="0" smtClean="0"/>
              <a:t>Мы бросим кубик вместе. </a:t>
            </a:r>
          </a:p>
          <a:p>
            <a:pPr algn="ctr"/>
            <a:r>
              <a:rPr lang="ru-RU" dirty="0" smtClean="0"/>
              <a:t>Проиграл - стоишь на месте! 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Закрепление правила поведения пешеходов во время движения автомобилей оперативных служб.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dirty="0" smtClean="0"/>
              <a:t>Вдруг услышали сигнал. </a:t>
            </a:r>
          </a:p>
          <a:p>
            <a:pPr algn="ctr"/>
            <a:r>
              <a:rPr lang="ru-RU" sz="1800" dirty="0" smtClean="0"/>
              <a:t>Кто же проезжает там? Посторонись! Дорогу! Дорогу! Скорая помощь летит на подмогу. </a:t>
            </a:r>
          </a:p>
          <a:p>
            <a:pPr algn="ctr"/>
            <a:r>
              <a:rPr lang="ru-RU" sz="1800" dirty="0" smtClean="0"/>
              <a:t>Приказ постового: «Стоять! Хода нет!»</a:t>
            </a:r>
          </a:p>
          <a:p>
            <a:pPr algn="ctr"/>
            <a:r>
              <a:rPr lang="ru-RU" sz="1800" dirty="0" smtClean="0"/>
              <a:t>Только для «Скорой зеленый свет!» </a:t>
            </a:r>
          </a:p>
          <a:p>
            <a:pPr algn="ctr"/>
            <a:r>
              <a:rPr lang="ru-RU" sz="1800" dirty="0" smtClean="0"/>
              <a:t>Где-то случилась большая беда, Скорая помощь мчится туда. Успели! Приехали! Вот этот дом. Встречайте машину с красным крестом.</a:t>
            </a:r>
            <a:endParaRPr lang="ru-RU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857232"/>
            <a:ext cx="378621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Все проснулись, настал день. Выезжай из гаражей! </a:t>
            </a:r>
          </a:p>
          <a:p>
            <a:pPr algn="ctr"/>
            <a:r>
              <a:rPr lang="ru-RU" dirty="0" smtClean="0"/>
              <a:t>Пешеход вперед иди </a:t>
            </a:r>
          </a:p>
          <a:p>
            <a:pPr algn="ctr"/>
            <a:r>
              <a:rPr lang="ru-RU" dirty="0" smtClean="0"/>
              <a:t>И по сторонам смотри.</a:t>
            </a:r>
            <a:endParaRPr lang="ru-RU" dirty="0"/>
          </a:p>
        </p:txBody>
      </p:sp>
      <p:pic>
        <p:nvPicPr>
          <p:cNvPr id="8" name="Содержимое 7" descr="DSC02172.JPG"/>
          <p:cNvPicPr>
            <a:picLocks noGrp="1" noChangeAspect="1"/>
          </p:cNvPicPr>
          <p:nvPr>
            <p:ph sz="half" idx="1"/>
          </p:nvPr>
        </p:nvPicPr>
        <p:blipFill>
          <a:blip r:embed="rId5" cstate="screen"/>
          <a:stretch>
            <a:fillRect/>
          </a:stretch>
        </p:blipFill>
        <p:spPr>
          <a:xfrm>
            <a:off x="3575050" y="2260982"/>
            <a:ext cx="5111750" cy="3402836"/>
          </a:xfrm>
        </p:spPr>
      </p:pic>
      <p:pic>
        <p:nvPicPr>
          <p:cNvPr id="9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4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9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Закрепление правила поведения пешеходов во время движения автомобилей оперативных служб.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1676400"/>
            <a:ext cx="2857528" cy="457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/>
              <a:t>Опять услышали сигнал. </a:t>
            </a:r>
          </a:p>
          <a:p>
            <a:pPr algn="ctr"/>
            <a:r>
              <a:rPr lang="ru-RU" sz="2400" dirty="0" smtClean="0"/>
              <a:t>Кто же приезжает там? «Пожарная машина» выезжает, </a:t>
            </a:r>
          </a:p>
          <a:p>
            <a:pPr algn="ctr"/>
            <a:r>
              <a:rPr lang="ru-RU" sz="2400" dirty="0" smtClean="0"/>
              <a:t>Огонь водою заливает. </a:t>
            </a:r>
          </a:p>
          <a:p>
            <a:pPr algn="ctr"/>
            <a:r>
              <a:rPr lang="ru-RU" sz="2400" dirty="0" smtClean="0"/>
              <a:t>Где-то там пожар случился </a:t>
            </a:r>
          </a:p>
          <a:p>
            <a:pPr algn="ctr"/>
            <a:r>
              <a:rPr lang="ru-RU" sz="2400" dirty="0" smtClean="0"/>
              <a:t>И туда машина мчится.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857232"/>
            <a:ext cx="378621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Все проснулись, настал день. Выезжай из гаражей! </a:t>
            </a:r>
          </a:p>
          <a:p>
            <a:pPr algn="ctr"/>
            <a:r>
              <a:rPr lang="ru-RU" dirty="0" smtClean="0"/>
              <a:t>Пешеход вперед иди </a:t>
            </a:r>
          </a:p>
          <a:p>
            <a:pPr algn="ctr"/>
            <a:r>
              <a:rPr lang="ru-RU" dirty="0" smtClean="0"/>
              <a:t>И по сторонам смотри.</a:t>
            </a:r>
            <a:endParaRPr lang="ru-RU" dirty="0"/>
          </a:p>
        </p:txBody>
      </p:sp>
      <p:pic>
        <p:nvPicPr>
          <p:cNvPr id="8" name="Содержимое 7" descr="DSC0217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575050" y="2260982"/>
            <a:ext cx="5111750" cy="3402836"/>
          </a:xfr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Закрепление правила поведения пешеходов во время движения автомобилей оперативных служб.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1714488"/>
            <a:ext cx="2857528" cy="457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500" dirty="0" smtClean="0"/>
              <a:t>Звук сирены вдруг звенит, </a:t>
            </a:r>
          </a:p>
          <a:p>
            <a:r>
              <a:rPr lang="ru-RU" sz="1500" dirty="0" smtClean="0"/>
              <a:t>На крыше маячок горит. «Полиция» к тому спешит, </a:t>
            </a:r>
          </a:p>
          <a:p>
            <a:r>
              <a:rPr lang="ru-RU" sz="1500" dirty="0" smtClean="0"/>
              <a:t>Кто плохой поступок совершил. </a:t>
            </a:r>
          </a:p>
          <a:p>
            <a:r>
              <a:rPr lang="ru-RU" sz="1500" dirty="0" smtClean="0"/>
              <a:t>Хочет в полицию тот, кто дерется, </a:t>
            </a:r>
          </a:p>
          <a:p>
            <a:r>
              <a:rPr lang="ru-RU" sz="1500" dirty="0" smtClean="0"/>
              <a:t>Тот, кто орёт и ко всем пристает, </a:t>
            </a:r>
          </a:p>
          <a:p>
            <a:r>
              <a:rPr lang="ru-RU" sz="1500" dirty="0" smtClean="0"/>
              <a:t>Тот, кто царапается и плюется, </a:t>
            </a:r>
          </a:p>
          <a:p>
            <a:r>
              <a:rPr lang="ru-RU" sz="1500" dirty="0" smtClean="0"/>
              <a:t>Все отнимает и маленьких бьет. </a:t>
            </a:r>
          </a:p>
          <a:p>
            <a:r>
              <a:rPr lang="ru-RU" sz="1500" dirty="0" smtClean="0"/>
              <a:t>Все же придется ему прокатиться </a:t>
            </a:r>
          </a:p>
          <a:p>
            <a:r>
              <a:rPr lang="ru-RU" sz="1500" dirty="0" smtClean="0"/>
              <a:t>В машине с решеточкой вместо окна. </a:t>
            </a:r>
          </a:p>
          <a:p>
            <a:r>
              <a:rPr lang="ru-RU" sz="1500" dirty="0" smtClean="0"/>
              <a:t>Она отвезет ему его прямо в полицию. </a:t>
            </a:r>
          </a:p>
          <a:p>
            <a:r>
              <a:rPr lang="ru-RU" sz="1500" dirty="0" smtClean="0"/>
              <a:t>Очень такая машина нужна. </a:t>
            </a:r>
            <a:endParaRPr lang="ru-RU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857232"/>
            <a:ext cx="378621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Все проснулись, настал день. Выезжай из гаражей! </a:t>
            </a:r>
          </a:p>
          <a:p>
            <a:r>
              <a:rPr lang="ru-RU" dirty="0" smtClean="0"/>
              <a:t>Пешеход вперед иди </a:t>
            </a:r>
          </a:p>
          <a:p>
            <a:r>
              <a:rPr lang="ru-RU" dirty="0" smtClean="0"/>
              <a:t>И по сторонам смотри.</a:t>
            </a:r>
            <a:endParaRPr lang="ru-RU" dirty="0"/>
          </a:p>
        </p:txBody>
      </p:sp>
      <p:pic>
        <p:nvPicPr>
          <p:cNvPr id="9" name="Содержимое 8" descr="DSC02173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575050" y="2260982"/>
            <a:ext cx="5111750" cy="3402836"/>
          </a:xfrm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Знакомство с правилами дорожного движения на улице, на которой находится детский сад.</a:t>
            </a:r>
            <a:endParaRPr lang="ru-RU" sz="3600" dirty="0"/>
          </a:p>
        </p:txBody>
      </p:sp>
      <p:pic>
        <p:nvPicPr>
          <p:cNvPr id="5" name="Содержимое 4" descr="DSC0216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57158" y="2000240"/>
            <a:ext cx="4038600" cy="2688452"/>
          </a:xfrm>
        </p:spPr>
      </p:pic>
      <p:pic>
        <p:nvPicPr>
          <p:cNvPr id="6" name="Содержимое 5" descr="DSC02161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14876" y="2000240"/>
            <a:ext cx="4038600" cy="2688452"/>
          </a:xfrm>
        </p:spPr>
      </p:pic>
      <p:sp>
        <p:nvSpPr>
          <p:cNvPr id="8" name="TextBox 7"/>
          <p:cNvSpPr txBox="1"/>
          <p:nvPr/>
        </p:nvSpPr>
        <p:spPr>
          <a:xfrm>
            <a:off x="357158" y="4857761"/>
            <a:ext cx="8429684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Поперек  дороги полосатая лежит, </a:t>
            </a:r>
          </a:p>
          <a:p>
            <a:pPr algn="ctr"/>
            <a:r>
              <a:rPr lang="ru-RU" sz="1500" dirty="0" smtClean="0"/>
              <a:t>по ней пройти народ спешит.</a:t>
            </a:r>
          </a:p>
          <a:p>
            <a:pPr algn="ctr"/>
            <a:r>
              <a:rPr lang="ru-RU" sz="1500" dirty="0"/>
              <a:t>И</a:t>
            </a:r>
            <a:r>
              <a:rPr lang="ru-RU" sz="1500" dirty="0" smtClean="0"/>
              <a:t> перед ней, водитель, ты остановись, </a:t>
            </a:r>
          </a:p>
          <a:p>
            <a:pPr algn="ctr"/>
            <a:r>
              <a:rPr lang="ru-RU" sz="1500" dirty="0" smtClean="0"/>
              <a:t>Пока народ идет немного отдышись.</a:t>
            </a:r>
          </a:p>
          <a:p>
            <a:pPr algn="ctr"/>
            <a:r>
              <a:rPr lang="ru-RU" sz="1500" dirty="0" smtClean="0"/>
              <a:t>Здесь знак висит </a:t>
            </a:r>
            <a:r>
              <a:rPr lang="ru-RU" sz="1500" dirty="0"/>
              <a:t>т</a:t>
            </a:r>
            <a:r>
              <a:rPr lang="ru-RU" sz="1500" dirty="0" smtClean="0"/>
              <a:t>акого рода – </a:t>
            </a:r>
          </a:p>
          <a:p>
            <a:pPr algn="ctr"/>
            <a:r>
              <a:rPr lang="ru-RU" sz="1500" dirty="0" smtClean="0"/>
              <a:t>Он  на страже пешехода, </a:t>
            </a:r>
          </a:p>
          <a:p>
            <a:pPr algn="ctr"/>
            <a:r>
              <a:rPr lang="ru-RU" sz="1500" dirty="0" smtClean="0"/>
              <a:t>Переходим с куклой вместе </a:t>
            </a:r>
          </a:p>
          <a:p>
            <a:pPr algn="ctr"/>
            <a:r>
              <a:rPr lang="ru-RU" sz="1500" dirty="0" smtClean="0"/>
              <a:t>Мы дорогу в этом месте.</a:t>
            </a:r>
            <a:endParaRPr lang="ru-RU" sz="15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986B-8B0C-4F22-8AEF-B73248B5EEF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822</Words>
  <Application>Microsoft Office PowerPoint</Application>
  <PresentationFormat>Экран (4:3)</PresentationFormat>
  <Paragraphs>128</Paragraphs>
  <Slides>14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Муниципальное бюджетное дошкольное образовательное учреждение  «Центр развития ребенка 164»</vt:lpstr>
      <vt:lpstr>Тема: «НАМ НА УЛИЦЕ НЕ СТРАШНО»</vt:lpstr>
      <vt:lpstr>Одним из основных факторов успешного воспитания у детей навыков безопасного поведения на дороге - пример родителей. Поэтому родители должны знать правила дорожного движении и всегда соблюдать их.</vt:lpstr>
      <vt:lpstr>Знакомство с дорожными знаками.</vt:lpstr>
      <vt:lpstr>Закрепление правил дорожного движения во время игры.</vt:lpstr>
      <vt:lpstr>Закрепление правила поведения пешеходов во время движения автомобилей оперативных служб.</vt:lpstr>
      <vt:lpstr>Закрепление правила поведения пешеходов во время движения автомобилей оперативных служб.</vt:lpstr>
      <vt:lpstr>Закрепление правила поведения пешеходов во время движения автомобилей оперативных служб.</vt:lpstr>
      <vt:lpstr>Знакомство с правилами дорожного движения на улице, на которой находится детский сад.</vt:lpstr>
      <vt:lpstr>Возможные ситуации. Мальчики выбегают на проезжую часть, погнавшись за мячом.</vt:lpstr>
      <vt:lpstr>«Водитель, сохрани мне жизнь!»  Грамотный пешеход - это решение проблемы детского дорожно-транспортного травматизма.</vt:lpstr>
      <vt:lpstr>Правила, усвоенные в детстве, впоследствии становится нормы поведения, а их соблюдение - потребностью человека.</vt:lpstr>
      <vt:lpstr>Правила, усвоенные в детстве, впоследствии становится нормы поведения, а их соблюдение - потребностью человека.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«НАМ НА УЛИЦЕ НЕ СТРАШНО»</dc:title>
  <dc:creator>Admin</dc:creator>
  <cp:lastModifiedBy>Пользователь Windows</cp:lastModifiedBy>
  <cp:revision>22</cp:revision>
  <dcterms:created xsi:type="dcterms:W3CDTF">2016-03-19T08:26:42Z</dcterms:created>
  <dcterms:modified xsi:type="dcterms:W3CDTF">2023-06-05T17:59:48Z</dcterms:modified>
</cp:coreProperties>
</file>