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9" r:id="rId5"/>
    <p:sldId id="258" r:id="rId6"/>
    <p:sldId id="260" r:id="rId7"/>
    <p:sldId id="261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OneDrive\Рабочий стол\ролик\img_s615503_1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39752" y="1988840"/>
            <a:ext cx="5567311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«Жаворонки прилетите,</a:t>
            </a:r>
          </a:p>
          <a:p>
            <a:r>
              <a:rPr lang="ru-RU" sz="3200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весну – красну принесите!»</a:t>
            </a:r>
            <a:endParaRPr lang="ru-RU" sz="2800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группа №2 «</a:t>
            </a:r>
            <a:r>
              <a:rPr lang="ru-RU" sz="28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Маленькая страна» </a:t>
            </a:r>
          </a:p>
          <a:p>
            <a:pPr algn="ctr"/>
            <a:endParaRPr lang="ru-RU" dirty="0"/>
          </a:p>
        </p:txBody>
      </p:sp>
      <p:pic>
        <p:nvPicPr>
          <p:cNvPr id="1028" name="Picture 4" descr="C:\Users\User\OneDrive\Рабочий стол\ролик\maxresdefault.jpg"/>
          <p:cNvPicPr>
            <a:picLocks noChangeAspect="1" noChangeArrowheads="1"/>
          </p:cNvPicPr>
          <p:nvPr/>
        </p:nvPicPr>
        <p:blipFill>
          <a:blip r:embed="rId3" cstate="print"/>
          <a:srcRect l="22241" t="23750" r="17516" b="14301"/>
          <a:stretch>
            <a:fillRect/>
          </a:stretch>
        </p:blipFill>
        <p:spPr bwMode="auto">
          <a:xfrm>
            <a:off x="5724128" y="764704"/>
            <a:ext cx="2765596" cy="15997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OneDrive\Рабочий стол\ролик\img_s615503_1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339752" y="1196752"/>
            <a:ext cx="51125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Жаворонки прилетите,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Весну – красну принесите, Надоела нам зима,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Пусть приходит к нам весна!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2.jpg"/>
          <p:cNvPicPr>
            <a:picLocks noChangeAspect="1"/>
          </p:cNvPicPr>
          <p:nvPr/>
        </p:nvPicPr>
        <p:blipFill>
          <a:blip r:embed="rId3" cstate="print"/>
          <a:srcRect l="4641" t="5901" r="33935" b="36140"/>
          <a:stretch>
            <a:fillRect/>
          </a:stretch>
        </p:blipFill>
        <p:spPr>
          <a:xfrm flipH="1">
            <a:off x="6156176" y="620688"/>
            <a:ext cx="2448272" cy="1732623"/>
          </a:xfrm>
          <a:prstGeom prst="rect">
            <a:avLst/>
          </a:prstGeom>
        </p:spPr>
      </p:pic>
      <p:pic>
        <p:nvPicPr>
          <p:cNvPr id="6" name="Рисунок 5" descr="8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4293096"/>
            <a:ext cx="2628393" cy="175280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OneDrive\Рабочий стол\ролик\img_s615503_1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3" cstate="print"/>
          <a:srcRect l="7476" t="25850" r="-1974" b="18501"/>
          <a:stretch>
            <a:fillRect/>
          </a:stretch>
        </p:blipFill>
        <p:spPr>
          <a:xfrm>
            <a:off x="1619672" y="692696"/>
            <a:ext cx="5976664" cy="2639693"/>
          </a:xfrm>
          <a:prstGeom prst="rect">
            <a:avLst/>
          </a:prstGeom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4" cstate="print"/>
          <a:srcRect t="22700" r="10625" b="10101"/>
          <a:stretch>
            <a:fillRect/>
          </a:stretch>
        </p:blipFill>
        <p:spPr>
          <a:xfrm>
            <a:off x="2411760" y="3501008"/>
            <a:ext cx="4499992" cy="253759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OneDrive\Рабочий стол\ролик\img_s615503_1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692696"/>
            <a:ext cx="3779912" cy="2834934"/>
          </a:xfrm>
          <a:prstGeom prst="rect">
            <a:avLst/>
          </a:prstGeom>
        </p:spPr>
      </p:pic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4" cstate="print"/>
          <a:srcRect t="8001"/>
          <a:stretch>
            <a:fillRect/>
          </a:stretch>
        </p:blipFill>
        <p:spPr>
          <a:xfrm>
            <a:off x="683568" y="3356992"/>
            <a:ext cx="3744416" cy="258363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l="33879" t="4840" r="-9205" b="7279"/>
          <a:stretch>
            <a:fillRect/>
          </a:stretch>
        </p:blipFill>
        <p:spPr bwMode="auto">
          <a:xfrm>
            <a:off x="1403648" y="692696"/>
            <a:ext cx="288032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3573016"/>
            <a:ext cx="3215680" cy="241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OneDrive\Рабочий стол\ролик\img_s615503_1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User\OneDrive\Рабочий стол\ролик\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620688"/>
            <a:ext cx="4128457" cy="3096342"/>
          </a:xfrm>
          <a:prstGeom prst="rect">
            <a:avLst/>
          </a:prstGeom>
          <a:noFill/>
        </p:spPr>
      </p:pic>
      <p:pic>
        <p:nvPicPr>
          <p:cNvPr id="4" name="Picture 2" descr="C:\Users\User\OneDrive\Рабочий стол\ролик\8.jpg"/>
          <p:cNvPicPr>
            <a:picLocks noChangeAspect="1" noChangeArrowheads="1"/>
          </p:cNvPicPr>
          <p:nvPr/>
        </p:nvPicPr>
        <p:blipFill>
          <a:blip r:embed="rId4" cstate="print"/>
          <a:srcRect l="19944" t="16922" r="20225"/>
          <a:stretch>
            <a:fillRect/>
          </a:stretch>
        </p:blipFill>
        <p:spPr bwMode="auto">
          <a:xfrm>
            <a:off x="4788024" y="2222752"/>
            <a:ext cx="3960439" cy="41243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OneDrive\Рабочий стол\ролик\img_s615503_1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User\OneDrive\Рабочий стол\ролик\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620688"/>
            <a:ext cx="5791306" cy="2737297"/>
          </a:xfrm>
          <a:prstGeom prst="rect">
            <a:avLst/>
          </a:prstGeom>
          <a:noFill/>
        </p:spPr>
      </p:pic>
      <p:pic>
        <p:nvPicPr>
          <p:cNvPr id="3076" name="Picture 4" descr="C:\Users\User\OneDrive\Рабочий стол\ролик\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091" y="3429000"/>
            <a:ext cx="5941551" cy="2808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OneDrive\Рабочий стол\ролик\img_s615503_1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12.jpg"/>
          <p:cNvPicPr>
            <a:picLocks noChangeAspect="1"/>
          </p:cNvPicPr>
          <p:nvPr/>
        </p:nvPicPr>
        <p:blipFill>
          <a:blip r:embed="rId3" cstate="print"/>
          <a:srcRect t="20568" r="5903" b="5388"/>
          <a:stretch>
            <a:fillRect/>
          </a:stretch>
        </p:blipFill>
        <p:spPr>
          <a:xfrm>
            <a:off x="539552" y="548680"/>
            <a:ext cx="5612623" cy="3312368"/>
          </a:xfrm>
          <a:prstGeom prst="rect">
            <a:avLst/>
          </a:prstGeom>
        </p:spPr>
      </p:pic>
      <p:pic>
        <p:nvPicPr>
          <p:cNvPr id="6" name="Рисунок 5" descr="00.jpg"/>
          <p:cNvPicPr>
            <a:picLocks noChangeAspect="1"/>
          </p:cNvPicPr>
          <p:nvPr/>
        </p:nvPicPr>
        <p:blipFill>
          <a:blip r:embed="rId4" cstate="print"/>
          <a:srcRect t="25850"/>
          <a:stretch>
            <a:fillRect/>
          </a:stretch>
        </p:blipFill>
        <p:spPr>
          <a:xfrm>
            <a:off x="3563888" y="3501008"/>
            <a:ext cx="5040560" cy="2803169"/>
          </a:xfrm>
          <a:prstGeom prst="rect">
            <a:avLst/>
          </a:prstGeom>
        </p:spPr>
      </p:pic>
      <p:pic>
        <p:nvPicPr>
          <p:cNvPr id="7" name="Рисунок 6" descr="img2.jpg"/>
          <p:cNvPicPr>
            <a:picLocks noChangeAspect="1"/>
          </p:cNvPicPr>
          <p:nvPr/>
        </p:nvPicPr>
        <p:blipFill>
          <a:blip r:embed="rId5" cstate="print"/>
          <a:srcRect l="4641" t="5901" r="33935" b="36140"/>
          <a:stretch>
            <a:fillRect/>
          </a:stretch>
        </p:blipFill>
        <p:spPr>
          <a:xfrm flipH="1">
            <a:off x="6444208" y="1124744"/>
            <a:ext cx="2153980" cy="152435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OneDrive\Рабочий стол\ролик\img_s615503_1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п.jpg"/>
          <p:cNvPicPr>
            <a:picLocks noChangeAspect="1"/>
          </p:cNvPicPr>
          <p:nvPr/>
        </p:nvPicPr>
        <p:blipFill>
          <a:blip r:embed="rId3" cstate="print"/>
          <a:srcRect l="3538" t="15350" r="1963"/>
          <a:stretch>
            <a:fillRect/>
          </a:stretch>
        </p:blipFill>
        <p:spPr>
          <a:xfrm>
            <a:off x="827584" y="764704"/>
            <a:ext cx="7717085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OneDrive\Рабочий стол\ролик\img_s615503_1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14.jpg"/>
          <p:cNvPicPr>
            <a:picLocks noChangeAspect="1"/>
          </p:cNvPicPr>
          <p:nvPr/>
        </p:nvPicPr>
        <p:blipFill>
          <a:blip r:embed="rId3" cstate="print"/>
          <a:srcRect t="24800"/>
          <a:stretch>
            <a:fillRect/>
          </a:stretch>
        </p:blipFill>
        <p:spPr>
          <a:xfrm>
            <a:off x="3982654" y="3573016"/>
            <a:ext cx="4675398" cy="2636912"/>
          </a:xfrm>
          <a:prstGeom prst="rect">
            <a:avLst/>
          </a:prstGeom>
        </p:spPr>
      </p:pic>
      <p:pic>
        <p:nvPicPr>
          <p:cNvPr id="4" name="Рисунок 3" descr="15.jpg"/>
          <p:cNvPicPr>
            <a:picLocks noChangeAspect="1"/>
          </p:cNvPicPr>
          <p:nvPr/>
        </p:nvPicPr>
        <p:blipFill>
          <a:blip r:embed="rId4" cstate="print"/>
          <a:srcRect t="16400" r="3538"/>
          <a:stretch>
            <a:fillRect/>
          </a:stretch>
        </p:blipFill>
        <p:spPr>
          <a:xfrm>
            <a:off x="3995936" y="548680"/>
            <a:ext cx="4610736" cy="2996952"/>
          </a:xfrm>
          <a:prstGeom prst="rect">
            <a:avLst/>
          </a:prstGeom>
        </p:spPr>
      </p:pic>
      <p:pic>
        <p:nvPicPr>
          <p:cNvPr id="5" name="Рисунок 4" descr="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1772816"/>
            <a:ext cx="3456384" cy="259228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OneDrive\Рабочий стол\ролик\img_s615503_1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User\OneDrive\Рабочий стол\ролик\img_s615503_1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628800"/>
            <a:ext cx="8074418" cy="381642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35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2023-03-22T19:05:24Z</dcterms:created>
  <dcterms:modified xsi:type="dcterms:W3CDTF">2023-03-23T05:41:43Z</dcterms:modified>
</cp:coreProperties>
</file>