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73" r:id="rId5"/>
    <p:sldId id="267" r:id="rId6"/>
    <p:sldId id="274" r:id="rId7"/>
    <p:sldId id="275" r:id="rId8"/>
    <p:sldId id="277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72" r:id="rId19"/>
  </p:sldIdLst>
  <p:sldSz cx="9144000" cy="6858000" type="screen4x3"/>
  <p:notesSz cx="6797675" cy="9925050"/>
  <p:embeddedFontLs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51" autoAdjust="0"/>
  </p:normalViewPr>
  <p:slideViewPr>
    <p:cSldViewPr snapToGrid="0">
      <p:cViewPr>
        <p:scale>
          <a:sx n="90" d="100"/>
          <a:sy n="90" d="100"/>
        </p:scale>
        <p:origin x="-72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94567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12520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136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2698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5934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6678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6298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7949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35321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6959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8091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4625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625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:p14="http://schemas.microsoft.com/office/powerpoint/2010/main" val="1583576590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1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Наименование </a:t>
                      </a:r>
                      <a:r>
                        <a:rPr lang="ru-RU" sz="2000" b="0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проекта</a:t>
                      </a:r>
                      <a:endParaRPr sz="2000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</a:t>
                      </a:r>
                      <a:r>
                        <a:rPr lang="ru-RU" sz="28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:</a:t>
                      </a:r>
                      <a:endParaRPr lang="ru-RU" sz="28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Times New Roman"/>
                        </a:rPr>
                        <a:t>«Овощи и фрукты</a:t>
                      </a:r>
                      <a:r>
                        <a:rPr lang="ru-RU" sz="28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Times New Roman"/>
                        </a:rPr>
                        <a:t>» </a:t>
                      </a:r>
                      <a:endParaRPr sz="28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Наименование </a:t>
                      </a:r>
                      <a:r>
                        <a:rPr lang="ru-RU" sz="2000" b="0" i="0" u="none" dirty="0" smtClean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проекта</a:t>
                      </a:r>
                      <a:endParaRPr sz="2000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«Какую</a:t>
                      </a:r>
                      <a:r>
                        <a:rPr lang="ru-RU" sz="2800" b="1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роль играют овощи и фрукты для организма?»</a:t>
                      </a:r>
                      <a:endParaRPr sz="28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2584040731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Ожидаемый результат</a:t>
                      </a:r>
                      <a:endParaRPr sz="20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Ожидаемый результат</a:t>
                      </a:r>
                    </a:p>
                    <a:p>
                      <a:endParaRPr lang="ru-RU" sz="2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Улучшение организации качества питания</a:t>
                      </a: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Положительные сдвиги в эмоциональном плане в процессе приема пищи</a:t>
                      </a: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Повышение уровня осознанности приема в пищу тех или иных продуктов</a:t>
                      </a: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Расширение знаний детей о продуктах здорового и нездорового питания</a:t>
                      </a: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Пополнение предметно-развивающей среды группы</a:t>
                      </a:r>
                    </a:p>
                    <a:p>
                      <a:pPr marL="0" lv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Повысить интерес родителей к правильному питанию и здоровому образу жизни детей</a:t>
                      </a: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103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1741563323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Беседа «Овощи и фрукты-полезные</a:t>
                      </a:r>
                      <a:r>
                        <a:rPr lang="ru-RU" sz="2000" b="1" i="0" u="none" strike="noStrike" cap="non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продукты»</a:t>
                      </a:r>
                      <a:endParaRPr sz="20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Рисунок 3" descr="C:\Users\настя\Desktop\Правильное питание\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3881" y="1090295"/>
            <a:ext cx="3191510" cy="417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настя\Desktop\Правильное питание\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7296" y="1090295"/>
            <a:ext cx="3220720" cy="417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1434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2526837276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  <a:tabLst/>
                        <a:defRPr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Рисование: «Фрукты»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endParaRPr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Рисунок 3" descr="C:\Users\настя\Desktop\Правильное питание\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6608" y="3882936"/>
            <a:ext cx="2982211" cy="2230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настя\Desktop\Правильное питание\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478" y="3869601"/>
            <a:ext cx="2901625" cy="224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настя\Desktop\Правильное питание\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0153" y="662851"/>
            <a:ext cx="3784868" cy="2632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577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1005174478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Рисование и лепка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на тему: «Морковь»</a:t>
                      </a:r>
                      <a:endParaRPr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Рисунок 3" descr="C:\Users\настя\Desktop\aXn0Ic3jels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196" y="4181080"/>
            <a:ext cx="3251738" cy="2516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настя\Desktop\OJBrmFYCWeY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091" y="645018"/>
            <a:ext cx="3361713" cy="2480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настя\Desktop\Правильное питание\гриша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092" y="3771884"/>
            <a:ext cx="2323658" cy="2949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настя\Desktop\Yg9Tiv_b9cE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3546" y="645017"/>
            <a:ext cx="2146388" cy="28910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899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874478751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Дидактическая игра: «Вредные и полезные продукты»</a:t>
                      </a:r>
                      <a:endParaRPr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Рисунок 3" descr="C:\Users\настя\Desktop\Правильное питание\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261" y="561917"/>
            <a:ext cx="3207186" cy="3493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настя\Desktop\Правильное питание\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118" y="3624359"/>
            <a:ext cx="3207186" cy="35117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7331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2795243808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0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536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Дидактическая игра: «Правильно питайся, здоровым оставайся»</a:t>
                      </a:r>
                      <a:endParaRPr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Рисунок 3" descr="C:\Users\настя\Desktop\Правильное питание\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356" y="2218184"/>
            <a:ext cx="3274695" cy="2455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настя\Desktop\Правильное питание\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2440" y="4673729"/>
            <a:ext cx="3178992" cy="2530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настя\Desktop\Правильное питание\1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827" y="252291"/>
            <a:ext cx="3189605" cy="2455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1321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252520212"/>
              </p:ext>
            </p:extLst>
          </p:nvPr>
        </p:nvGraphicFramePr>
        <p:xfrm>
          <a:off x="0" y="1"/>
          <a:ext cx="9143975" cy="841249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0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536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123274">
                <a:tc>
                  <a:txBody>
                    <a:bodyPr/>
                    <a:lstStyle/>
                    <a:p>
                      <a:endParaRPr lang="ru-RU" sz="2000" b="1" i="0" u="none" strike="noStrike" cap="non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endParaRPr lang="ru-RU" sz="2000" b="1" i="0" u="none" strike="noStrike" cap="non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endParaRPr lang="ru-RU" sz="2000" b="1" i="0" u="none" strike="noStrike" cap="non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just"/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Дидактическая игра: «Зачеркни вредные продукты»</a:t>
                      </a: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algn="just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Сюжетно-ролевая игра: «Готовим обед для куклы Маши»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7" name="Рисунок 6" descr="C:\Users\настя\Desktop\Правильное питание\1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7418" y="345299"/>
            <a:ext cx="2583180" cy="3195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настя\Desktop\Правильное питание\1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5182" y="349108"/>
            <a:ext cx="2614930" cy="31915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настя\Desktop\Правильное питание\1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1713" y="3997847"/>
            <a:ext cx="2508885" cy="325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настя\Desktop\Правильное питание\1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164" y="4085911"/>
            <a:ext cx="2614930" cy="3253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060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1644850233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0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536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Arial"/>
                          <a:sym typeface="Arial"/>
                        </a:rPr>
                        <a:t>Итоговое занятие: «Овощи и фрукты»</a:t>
                      </a:r>
                      <a:endParaRPr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8019" y="662548"/>
            <a:ext cx="3473304" cy="26932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09816" y="929981"/>
            <a:ext cx="2693270" cy="2158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0013" y="4263952"/>
            <a:ext cx="2839631" cy="23484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9202" y="4373322"/>
            <a:ext cx="2839632" cy="212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29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>
            <p:extLst>
              <p:ext uri="{D42A27DB-BD31-4B8C-83A1-F6EECF244321}">
                <p14:modId xmlns:p14="http://schemas.microsoft.com/office/powerpoint/2010/main" val="1052334394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4000" b="1" i="0" u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:p14="http://schemas.microsoft.com/office/powerpoint/2010/main" val="3011341829"/>
              </p:ext>
            </p:extLst>
          </p:nvPr>
        </p:nvGraphicFramePr>
        <p:xfrm>
          <a:off x="0" y="0"/>
          <a:ext cx="9144000" cy="221928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Срок начала и окончания П</a:t>
                      </a:r>
                      <a:r>
                        <a:rPr lang="ru-RU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2000"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1" i="0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Сентябрь 2022 г. </a:t>
                      </a:r>
                      <a:r>
                        <a:rPr lang="en-US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–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май 2023 г.</a:t>
                      </a:r>
                      <a:endParaRPr sz="2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r>
                        <a:rPr lang="ru-RU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20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1800" b="0" i="0" u="non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400" b="0" i="0" u="none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Сеннова</a:t>
                      </a:r>
                      <a:r>
                        <a:rPr lang="ru-RU" sz="24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Татьяна Николаевна,</a:t>
                      </a:r>
                      <a:r>
                        <a:rPr lang="ru-RU" sz="24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методист</a:t>
                      </a:r>
                      <a:endParaRPr sz="2400" dirty="0">
                        <a:solidFill>
                          <a:schemeClr val="tx1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:p14="http://schemas.microsoft.com/office/powerpoint/2010/main" val="3382146277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Участники</a:t>
                      </a:r>
                      <a:r>
                        <a:rPr lang="en-US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0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2000"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24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400" b="0" i="0" u="none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Базина</a:t>
                      </a:r>
                      <a:r>
                        <a:rPr lang="ru-RU" sz="24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А.В., </a:t>
                      </a:r>
                      <a:r>
                        <a:rPr lang="ru-RU" sz="24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воспитатель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Таратанова А.А., воспитатель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4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</a:t>
                      </a:r>
                      <a:r>
                        <a:rPr lang="ru-RU" sz="24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второй младшей группы №191</a:t>
                      </a:r>
                      <a:endParaRPr lang="ru-RU" sz="24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4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Родители 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681304953"/>
              </p:ext>
            </p:extLst>
          </p:nvPr>
        </p:nvGraphicFramePr>
        <p:xfrm>
          <a:off x="0" y="0"/>
          <a:ext cx="9144000" cy="7312602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Основания </a:t>
                      </a:r>
                      <a:r>
                        <a:rPr lang="en-US" sz="2000" b="0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для</a:t>
                      </a:r>
                      <a:r>
                        <a:rPr lang="ru-RU" sz="2000" b="0" i="0" u="none" baseline="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000" b="0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разработки </a:t>
                      </a:r>
                      <a:r>
                        <a:rPr lang="en-US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2000" b="0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2000"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Актуальность: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Дети младшего дошкольного возраста имеют недостаточное представление об овощах и фруктах</a:t>
                      </a:r>
                      <a:r>
                        <a:rPr lang="ru-RU" sz="20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их роль в сохранении и укреплении здоровья</a:t>
                      </a: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 проекте «Овощи и фрукты – полезные продукты» ребята научатся классифицировать, сравнивать и обобщать полученные знания, что  поспособствует умственному развитию детей, поможет развить интерес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654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1800" dirty="0" smtClean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1800" dirty="0" smtClean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200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200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Новизна проекта </a:t>
                      </a:r>
                      <a:endParaRPr sz="20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1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1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Умение находить информацию</a:t>
                      </a:r>
                      <a:r>
                        <a:rPr lang="ru-RU" sz="2000" b="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из различных источников. Изготовление авторских пособий</a:t>
                      </a:r>
                      <a:endParaRPr lang="ru-RU" sz="2000" b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1697128513"/>
              </p:ext>
            </p:extLst>
          </p:nvPr>
        </p:nvGraphicFramePr>
        <p:xfrm>
          <a:off x="0" y="0"/>
          <a:ext cx="9144000" cy="746762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19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Цель Проекта</a:t>
                      </a:r>
                      <a:endParaRPr sz="2000"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формирование у детей привычки здорового питания, употребление в пищу полезных для организма продуктов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Задачи Проекта</a:t>
                      </a:r>
                      <a:endParaRPr sz="20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Задачи: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расширять у детей представлений об овощах, их вкусовых качествах и значимости для организма человека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формировать у детей и родителей представление о том, что при выборе продуктов питания необходимо учитывать какие продукты питания наиболее полезные и необходимые для роста и развития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создание условий, способствующих улучшению качества организации питания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приучение детей к блюдам, предлагаемым дошкольным учреждением 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формирование у детей культурно-гигиенических навыков, полезных привычек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развитие положительных эмоций у детей в процессе приема пищи</a:t>
                      </a:r>
                    </a:p>
                    <a:p>
                      <a:pPr marL="0" lvl="0" indent="450000">
                        <a:buFont typeface="+mj-lt"/>
                        <a:buAutoNum type="arabicPeriod"/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убеждение родителей в изменении подхода к организации питания в домашних условиях, вовлечение родителей в совместную деятельность с детьми</a:t>
                      </a:r>
                    </a:p>
                    <a:p>
                      <a:pPr marL="457200" lvl="0" indent="-457200">
                        <a:buFont typeface="+mj-lt"/>
                        <a:buAutoNum type="arabicPeriod"/>
                      </a:pP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20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9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4270647882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dirty="0" smtClean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Этапы реализации проекта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20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20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ru-RU" sz="2400" b="1" i="0" u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Этапы проекта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24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algn="just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 этап-</a:t>
                      </a: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подготовительный</a:t>
                      </a:r>
                    </a:p>
                    <a:p>
                      <a:pPr algn="just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 этап-</a:t>
                      </a:r>
                      <a:r>
                        <a:rPr lang="ru-RU" sz="24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основной</a:t>
                      </a:r>
                    </a:p>
                    <a:p>
                      <a:pPr algn="just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III этап-</a:t>
                      </a:r>
                      <a:r>
                        <a:rPr lang="ru-RU" sz="24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заключительный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3216825150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 этап</a:t>
                      </a:r>
                      <a:endParaRPr sz="20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20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 этап- подготовительный</a:t>
                      </a:r>
                    </a:p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подбор дидактических игр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выбор сюжетно-ролевых игр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подготовка методического обеспечения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создание пособий, дидактических игр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выбор методов и приемов работы с детьми для реализации проекта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организация сотрудничества с родителями и другими структурами ДОУ (медицинская служба, повара детского сада)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подготовка анкет для родителей</a:t>
                      </a:r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457200" marR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59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145063656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4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 этап</a:t>
                      </a:r>
                      <a:endParaRPr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 этап-</a:t>
                      </a:r>
                      <a:r>
                        <a:rPr lang="ru-RU" sz="24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основной</a:t>
                      </a: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 Беседы с детьми о здоровье: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«Что нужно делать, чтобы быть здоровыми?», «Вредная и полезная пища», «Что такое витамины», «Молоко да каша – полезная пища», «Польза овощей и фруктов», «Поведение за столом при приеме пищи»</a:t>
                      </a:r>
                    </a:p>
                    <a:p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 Дидактические игры: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«Дидактические задания; «Фрукты и овощи», «Волшебный мешочек», «Узнай по описанию», «Что где растет», «Где живут витамины», «Мы сажаем огород», «Соберем урожай», «Собери картинку»</a:t>
                      </a:r>
                    </a:p>
                    <a:p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3.Сюжетно-ролевые игры: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«Идем в магазин за полезными продуктами», «Маша обедает», «Помогите Мишке»,</a:t>
                      </a: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«Поварята»,</a:t>
                      </a: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«Что у нас на обед»,</a:t>
                      </a: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«Накрываем на стол»</a:t>
                      </a:r>
                    </a:p>
                    <a:p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4. Подвижные игры: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«Что можно, что нельзя», «Во саду ли, в огороде», «Съедобное – не съедобное»</a:t>
                      </a: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00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1950816944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 этап</a:t>
                      </a:r>
                      <a:endParaRPr sz="20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ctr"/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 этап-</a:t>
                      </a:r>
                      <a:r>
                        <a:rPr lang="ru-RU" sz="24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основной</a:t>
                      </a:r>
                    </a:p>
                    <a:p>
                      <a:pPr algn="ctr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5. Художественно-эстетическая деятельность: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Аппликация: «Витаминовая ваза»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Рисование: </a:t>
                      </a:r>
                      <a:r>
                        <a:rPr lang="ru-RU" sz="2000" b="0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«Морковь»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Лепка: </a:t>
                      </a:r>
                      <a:r>
                        <a:rPr lang="ru-RU" sz="2000" b="0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«Фрукты»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Раскрашивание фруктов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Рисование: «Груши для слоненка»</a:t>
                      </a:r>
                    </a:p>
                    <a:p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6. Экскурсия в пищеблок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sng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Цель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: Продолжать знакомить детей с профессиями. Рассказать о работе повара. Воспитывать интерес к труду взрослых, учить обращать внимания на трудовые действия повара и результат его работы</a:t>
                      </a:r>
                    </a:p>
                    <a:p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7.Театрализованная деятельность «Маша обедает»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0" i="0" u="sng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Цель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: развитие у детей умения внимательно слушать стихотворение, включаться в игру, подражать голосам животных. Закрепить знания детей о том, чем питаются люди, собака, курица, кошка. </a:t>
                      </a: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052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2369364685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nb-NO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III </a:t>
                      </a:r>
                      <a:r>
                        <a:rPr lang="ru-RU" sz="20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этап</a:t>
                      </a:r>
                      <a:endParaRPr sz="20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ctr"/>
                      <a:r>
                        <a:rPr lang="nb-NO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III </a:t>
                      </a: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этап-</a:t>
                      </a:r>
                      <a:r>
                        <a:rPr lang="ru-RU" sz="24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заключительный</a:t>
                      </a:r>
                    </a:p>
                    <a:p>
                      <a:pPr algn="ctr"/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Фото-выставка (семейный фотоколлаж): «Мы за здоровое питание!»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Созданы материалы для сюжетно-ролевой игры: «Магазин»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Созданы дидактические игры: «Каша», «Полезные и вредные продукты», «Зачеркни лишние продукты»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Созданы буклеты для родителей на темы: «Несколько советов по питанию дошкольников»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Создан опрос для родителей о питании дошкольников</a:t>
                      </a:r>
                    </a:p>
                    <a:p>
                      <a:pPr marL="0" indent="450000">
                        <a:buFont typeface="Arial" panose="020B0604020202020204" pitchFamily="34" charset="0"/>
                        <a:buChar char="•"/>
                      </a:pPr>
                      <a:r>
                        <a:rPr lang="ru-RU" sz="2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Arial"/>
                        </a:rPr>
                        <a:t>Проведено</a:t>
                      </a:r>
                      <a:r>
                        <a:rPr lang="ru-RU" sz="22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Arial"/>
                        </a:rPr>
                        <a:t> итоговое занятие на тему: «Овощи и фрукты»</a:t>
                      </a:r>
                      <a:endParaRPr sz="22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73050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412</Words>
  <Application>Microsoft Office PowerPoint</Application>
  <PresentationFormat>Экран (4:3)</PresentationFormat>
  <Paragraphs>190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Noto Sans Symbols</vt:lpstr>
      <vt:lpstr>Times New Roman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Вова Базин</cp:lastModifiedBy>
  <cp:revision>43</cp:revision>
  <dcterms:created xsi:type="dcterms:W3CDTF">2012-01-11T08:01:34Z</dcterms:created>
  <dcterms:modified xsi:type="dcterms:W3CDTF">2023-06-05T16:52:07Z</dcterms:modified>
</cp:coreProperties>
</file>