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82" r:id="rId2"/>
    <p:sldId id="292" r:id="rId3"/>
    <p:sldId id="289" r:id="rId4"/>
    <p:sldId id="286" r:id="rId5"/>
    <p:sldId id="294" r:id="rId6"/>
    <p:sldId id="284" r:id="rId7"/>
    <p:sldId id="291" r:id="rId8"/>
    <p:sldId id="295" r:id="rId9"/>
    <p:sldId id="296" r:id="rId10"/>
    <p:sldId id="297" r:id="rId11"/>
    <p:sldId id="266" r:id="rId12"/>
    <p:sldId id="264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197D1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104" y="-7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CE9315B-AF01-46F7-B264-63FB1301DA75}" type="datetimeFigureOut">
              <a:rPr lang="ru-RU"/>
              <a:pPr>
                <a:defRPr/>
              </a:pPr>
              <a:t>18.03.2021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C7E7951-1C3A-41DC-B7C2-29FA1D7759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74179-4FFE-4DCB-9D8B-DC453303022E}" type="datetimeFigureOut">
              <a:rPr lang="en-GB"/>
              <a:pPr>
                <a:defRPr/>
              </a:pPr>
              <a:t>18/03/2021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00865-3C1D-457E-A9D8-3828603F77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9C5EC-1114-4DDB-BD62-A7CB78AA1A22}" type="datetimeFigureOut">
              <a:rPr lang="en-GB"/>
              <a:pPr>
                <a:defRPr/>
              </a:pPr>
              <a:t>18/03/2021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6AAD5-0DCE-4F04-8360-1D894202BB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8C1F4-1A57-4AEF-8304-D1C31E4B7E44}" type="datetimeFigureOut">
              <a:rPr lang="en-GB"/>
              <a:pPr>
                <a:defRPr/>
              </a:pPr>
              <a:t>18/03/2021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EBCFA-1795-4C3A-801E-1EB75FB2C4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E2567-8B7F-409D-B126-C95D99342B79}" type="datetimeFigureOut">
              <a:rPr lang="en-GB"/>
              <a:pPr>
                <a:defRPr/>
              </a:pPr>
              <a:t>18/03/2021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0B50F-C102-4B71-BDBE-5EBAB337D4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5B8FD-A724-4A7C-A243-968352F8FAAD}" type="datetimeFigureOut">
              <a:rPr lang="en-GB"/>
              <a:pPr>
                <a:defRPr/>
              </a:pPr>
              <a:t>18/03/2021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904E4-EAC6-47E1-AA21-63610C429C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781A6-9779-4506-8553-D0B48C55BC1C}" type="datetimeFigureOut">
              <a:rPr lang="en-GB"/>
              <a:pPr>
                <a:defRPr/>
              </a:pPr>
              <a:t>18/03/2021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EB35D-EFB4-4E7D-8EBB-454EAF37B8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7F1DD-1784-4E9E-BFAC-0DDDB118DB7F}" type="datetimeFigureOut">
              <a:rPr lang="en-GB"/>
              <a:pPr>
                <a:defRPr/>
              </a:pPr>
              <a:t>18/03/2021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A78D1-C483-4BD8-ADB0-96A89BDF39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BF483-A67B-4109-925F-AF301EA35405}" type="datetimeFigureOut">
              <a:rPr lang="en-GB"/>
              <a:pPr>
                <a:defRPr/>
              </a:pPr>
              <a:t>18/03/2021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AC06C-BC54-4CCB-B5FF-33AB1102C7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51507-BA5C-46FB-BF7C-B5459F26506F}" type="datetimeFigureOut">
              <a:rPr lang="en-GB"/>
              <a:pPr>
                <a:defRPr/>
              </a:pPr>
              <a:t>18/03/2021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26920-4830-4CBA-9E83-73F054E726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7DE17-CA57-40E6-B748-84BB995495C1}" type="datetimeFigureOut">
              <a:rPr lang="en-GB"/>
              <a:pPr>
                <a:defRPr/>
              </a:pPr>
              <a:t>18/03/2021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55DD3-ACBC-4568-809F-E2C66D1687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0EC9B-6306-4B8F-90CD-265E54C2F536}" type="datetimeFigureOut">
              <a:rPr lang="en-GB"/>
              <a:pPr>
                <a:defRPr/>
              </a:pPr>
              <a:t>18/03/2021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D4F93-7707-4B9D-8B33-271C2689B92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-1"/>
            <a:ext cx="9144000" cy="6858001"/>
          </a:xfrm>
          <a:prstGeom prst="rect">
            <a:avLst/>
          </a:prstGeom>
          <a:gradFill flip="none" rotWithShape="1">
            <a:gsLst>
              <a:gs pos="79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13"/>
          <a:srcRect b="81434"/>
          <a:stretch/>
        </p:blipFill>
        <p:spPr>
          <a:xfrm>
            <a:off x="0" y="0"/>
            <a:ext cx="9144000" cy="137160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103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3BCEE7-15C2-4D17-BF43-23A0041FB1D3}" type="datetimeFigureOut">
              <a:rPr lang="en-GB"/>
              <a:pPr>
                <a:defRPr/>
              </a:pPr>
              <a:t>18/03/2021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D4AC41E-22D6-4BA1-AD83-1662B84B40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72"/>
          <p:cNvPicPr>
            <a:picLocks noChangeAspect="1" noChangeArrowheads="1"/>
          </p:cNvPicPr>
          <p:nvPr/>
        </p:nvPicPr>
        <p:blipFill>
          <a:blip r:embed="rId2"/>
          <a:srcRect r="38974"/>
          <a:stretch>
            <a:fillRect/>
          </a:stretch>
        </p:blipFill>
        <p:spPr bwMode="auto">
          <a:xfrm>
            <a:off x="457200" y="2209800"/>
            <a:ext cx="5943600" cy="275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73"/>
          <p:cNvSpPr>
            <a:spLocks noChangeArrowheads="1"/>
          </p:cNvSpPr>
          <p:nvPr/>
        </p:nvSpPr>
        <p:spPr bwMode="auto">
          <a:xfrm>
            <a:off x="6553200" y="2743200"/>
            <a:ext cx="1828800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8800" b="1"/>
              <a:t>ИЕ</a:t>
            </a:r>
            <a:r>
              <a:rPr lang="ru-RU" sz="66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body" idx="1"/>
          </p:nvPr>
        </p:nvSpPr>
        <p:spPr>
          <a:xfrm>
            <a:off x="152400" y="1828800"/>
            <a:ext cx="8686800" cy="37338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4400" b="1" smtClean="0">
                <a:latin typeface="Times New Roman" pitchFamily="18" charset="0"/>
              </a:rPr>
              <a:t>Продолжите фразу:</a:t>
            </a:r>
          </a:p>
          <a:p>
            <a:pPr>
              <a:buFont typeface="Arial" charset="0"/>
              <a:buNone/>
            </a:pPr>
            <a:r>
              <a:rPr lang="ru-RU" sz="4400" b="1" smtClean="0">
                <a:latin typeface="Times New Roman" pitchFamily="18" charset="0"/>
              </a:rPr>
              <a:t>- На уроке  мы повторили….</a:t>
            </a:r>
          </a:p>
          <a:p>
            <a:pPr>
              <a:buFont typeface="Arial" charset="0"/>
              <a:buNone/>
            </a:pPr>
            <a:r>
              <a:rPr lang="ru-RU" sz="4400" b="1" smtClean="0">
                <a:latin typeface="Times New Roman" pitchFamily="18" charset="0"/>
              </a:rPr>
              <a:t>- Мне понравилось задание…</a:t>
            </a:r>
          </a:p>
          <a:p>
            <a:pPr>
              <a:buFont typeface="Arial" charset="0"/>
              <a:buNone/>
            </a:pPr>
            <a:r>
              <a:rPr lang="ru-RU" sz="4400" b="1" smtClean="0">
                <a:latin typeface="Times New Roman" pitchFamily="18" charset="0"/>
              </a:rPr>
              <a:t>- У меня получилось…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tx1"/>
                </a:solidFill>
                <a:latin typeface="Times New Roman" pitchFamily="18" charset="0"/>
              </a:rPr>
              <a:t>Итог урока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905000"/>
            <a:ext cx="2362200" cy="4221163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78" name="Содержимое 4" descr="82808_91925_0.gi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752600"/>
            <a:ext cx="2889250" cy="4281488"/>
          </a:xfrm>
        </p:spPr>
      </p:pic>
      <p:sp>
        <p:nvSpPr>
          <p:cNvPr id="24579" name="TextBox 5"/>
          <p:cNvSpPr txBox="1">
            <a:spLocks noChangeArrowheads="1"/>
          </p:cNvSpPr>
          <p:nvPr/>
        </p:nvSpPr>
        <p:spPr bwMode="auto">
          <a:xfrm>
            <a:off x="3657600" y="1524000"/>
            <a:ext cx="52578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</a:p>
        </p:txBody>
      </p:sp>
      <p:sp>
        <p:nvSpPr>
          <p:cNvPr id="24580" name="TextBox 6"/>
          <p:cNvSpPr txBox="1">
            <a:spLocks noChangeArrowheads="1"/>
          </p:cNvSpPr>
          <p:nvPr/>
        </p:nvSpPr>
        <p:spPr bwMode="auto">
          <a:xfrm>
            <a:off x="3657600" y="2928938"/>
            <a:ext cx="5486400" cy="149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Учебник с. 68 № 29 </a:t>
            </a:r>
          </a:p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</a:p>
          <a:p>
            <a:pPr algn="r"/>
            <a:r>
              <a:rPr lang="ru-RU" sz="2800">
                <a:latin typeface="Calibri" pitchFamily="34" charset="0"/>
              </a:rPr>
              <a:t>                            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9"/>
          <p:cNvSpPr>
            <a:spLocks noChangeArrowheads="1"/>
          </p:cNvSpPr>
          <p:nvPr/>
        </p:nvSpPr>
        <p:spPr bwMode="auto">
          <a:xfrm>
            <a:off x="684213" y="620713"/>
            <a:ext cx="7920037" cy="5329237"/>
          </a:xfrm>
          <a:prstGeom prst="rect">
            <a:avLst/>
          </a:prstGeom>
          <a:solidFill>
            <a:srgbClr val="F3FFD1">
              <a:alpha val="79999"/>
            </a:srgbClr>
          </a:solidFill>
          <a:ln w="76200">
            <a:pattFill prst="solidDmnd">
              <a:fgClr>
                <a:srgbClr val="00CC66"/>
              </a:fgClr>
              <a:bgClr>
                <a:srgbClr val="008000"/>
              </a:bgClr>
            </a:patt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9716" name="Picture 20"/>
          <p:cNvPicPr>
            <a:picLocks noChangeAspect="1" noChangeArrowheads="1"/>
          </p:cNvPicPr>
          <p:nvPr/>
        </p:nvPicPr>
        <p:blipFill>
          <a:blip r:embed="rId3"/>
          <a:srcRect l="9808" t="6039" r="10062" b="8725"/>
          <a:stretch>
            <a:fillRect/>
          </a:stretch>
        </p:blipFill>
        <p:spPr bwMode="auto">
          <a:xfrm>
            <a:off x="1476375" y="1412875"/>
            <a:ext cx="6335713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22" descr="d5ad61a4263c"/>
          <p:cNvPicPr>
            <a:picLocks noChangeAspect="1" noChangeArrowheads="1"/>
          </p:cNvPicPr>
          <p:nvPr/>
        </p:nvPicPr>
        <p:blipFill>
          <a:blip r:embed="rId4"/>
          <a:srcRect r="7033"/>
          <a:stretch>
            <a:fillRect/>
          </a:stretch>
        </p:blipFill>
        <p:spPr bwMode="auto">
          <a:xfrm>
            <a:off x="3419475" y="3348038"/>
            <a:ext cx="5219700" cy="350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000"/>
                                        <p:tgtEl>
                                          <p:spTgt spid="29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4"/>
          <p:cNvSpPr>
            <a:spLocks noGrp="1"/>
          </p:cNvSpPr>
          <p:nvPr>
            <p:ph type="ctrTitle"/>
          </p:nvPr>
        </p:nvSpPr>
        <p:spPr>
          <a:xfrm>
            <a:off x="762000" y="2895600"/>
            <a:ext cx="7772400" cy="1470025"/>
          </a:xfrm>
        </p:spPr>
        <p:txBody>
          <a:bodyPr/>
          <a:lstStyle/>
          <a:p>
            <a:r>
              <a:rPr lang="ru-RU" sz="8800" b="1" smtClean="0">
                <a:solidFill>
                  <a:schemeClr val="tx1"/>
                </a:solidFill>
                <a:latin typeface="Times New Roman" pitchFamily="18" charset="0"/>
              </a:rPr>
              <a:t>Закрепление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16386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0" y="-1"/>
            <a:ext cx="9144000" cy="6858001"/>
          </a:xfrm>
          <a:prstGeom prst="rect">
            <a:avLst/>
          </a:prstGeom>
          <a:gradFill flip="none" rotWithShape="1">
            <a:gsLst>
              <a:gs pos="79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515412"/>
            <a:ext cx="9135140" cy="14700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Name of presentation</a:t>
            </a:r>
            <a:endParaRPr lang="en-GB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0800" y="3733800"/>
            <a:ext cx="4038600" cy="5334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Subtitle here</a:t>
            </a:r>
            <a:endParaRPr lang="en-GB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6392" name="Picture 2" descr="F:\открытый урок математики 2 класс 35-7\прос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3" name="TextBox 7"/>
          <p:cNvSpPr txBox="1">
            <a:spLocks noChangeArrowheads="1"/>
          </p:cNvSpPr>
          <p:nvPr/>
        </p:nvSpPr>
        <p:spPr bwMode="auto">
          <a:xfrm>
            <a:off x="838200" y="685800"/>
            <a:ext cx="7620000" cy="27765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8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8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8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8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8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8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720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800">
                <a:latin typeface="Times New Roman" pitchFamily="18" charset="0"/>
                <a:cs typeface="Times New Roman" pitchFamily="18" charset="0"/>
              </a:rPr>
              <a:t>РОСТОКВАШИНО</a:t>
            </a:r>
          </a:p>
          <a:p>
            <a:pPr algn="ctr"/>
            <a:endParaRPr lang="ru-RU" sz="48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8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</a:rPr>
              <a:t>Эдуард Николаевич Успенский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</p:txBody>
      </p:sp>
      <p:pic>
        <p:nvPicPr>
          <p:cNvPr id="17411" name="Picture 2" descr="C:\Users\User\Downloads\успенски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447800"/>
            <a:ext cx="4343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5" descr="392566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1828800"/>
            <a:ext cx="329882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33463"/>
          </a:xfrm>
        </p:spPr>
        <p:txBody>
          <a:bodyPr/>
          <a:lstStyle/>
          <a:p>
            <a:r>
              <a:rPr lang="ru-RU" b="1" smtClean="0">
                <a:solidFill>
                  <a:schemeClr val="tx1"/>
                </a:solidFill>
                <a:latin typeface="Times New Roman" pitchFamily="18" charset="0"/>
              </a:rPr>
              <a:t>№ 28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>
          <a:xfrm>
            <a:off x="1752600" y="1600200"/>
            <a:ext cx="69342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5400" b="1" smtClean="0">
                <a:latin typeface="Times New Roman" pitchFamily="18" charset="0"/>
              </a:rPr>
              <a:t>1 дм = … см</a:t>
            </a:r>
          </a:p>
          <a:p>
            <a:pPr>
              <a:buFont typeface="Arial" charset="0"/>
              <a:buNone/>
            </a:pPr>
            <a:r>
              <a:rPr lang="ru-RU" sz="5400" b="1" smtClean="0">
                <a:latin typeface="Times New Roman" pitchFamily="18" charset="0"/>
              </a:rPr>
              <a:t>1 см = … мм</a:t>
            </a:r>
            <a:r>
              <a:rPr lang="ru-RU" sz="5400" smtClean="0">
                <a:latin typeface="Times New Roman" pitchFamily="18" charset="0"/>
              </a:rPr>
              <a:t> </a:t>
            </a: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1828800"/>
            <a:ext cx="7620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2819400"/>
            <a:ext cx="7620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2"/>
          <p:cNvSpPr txBox="1">
            <a:spLocks noChangeArrowheads="1"/>
          </p:cNvSpPr>
          <p:nvPr/>
        </p:nvSpPr>
        <p:spPr bwMode="auto">
          <a:xfrm>
            <a:off x="381000" y="1600200"/>
            <a:ext cx="85344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Проверь :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52400" y="3048000"/>
            <a:ext cx="87630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Times New Roman" pitchFamily="18" charset="0"/>
              </a:rPr>
              <a:t>3 см 5 мм = 35 мм        2 см 4 мм </a:t>
            </a:r>
            <a:r>
              <a:rPr lang="en-US" sz="3600" b="1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3600" b="1">
                <a:latin typeface="Times New Roman" pitchFamily="18" charset="0"/>
              </a:rPr>
              <a:t> 42 мм</a:t>
            </a:r>
          </a:p>
          <a:p>
            <a:endParaRPr lang="ru-RU" sz="3600" b="1">
              <a:latin typeface="Times New Roman" pitchFamily="18" charset="0"/>
            </a:endParaRPr>
          </a:p>
          <a:p>
            <a:r>
              <a:rPr lang="ru-RU" sz="3600" b="1">
                <a:latin typeface="Times New Roman" pitchFamily="18" charset="0"/>
              </a:rPr>
              <a:t>7 дм 6 см </a:t>
            </a:r>
            <a:r>
              <a:rPr lang="en-US" sz="3600" b="1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3600" b="1">
                <a:latin typeface="Times New Roman" pitchFamily="18" charset="0"/>
              </a:rPr>
              <a:t> 8 дм          1 дм 9 см </a:t>
            </a:r>
            <a:r>
              <a:rPr lang="en-US" sz="3600" b="1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3600" b="1">
                <a:latin typeface="Times New Roman" pitchFamily="18" charset="0"/>
              </a:rPr>
              <a:t> 15 см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8600" y="3886200"/>
            <a:ext cx="85344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460" name="Rectangle 6"/>
          <p:cNvSpPr>
            <a:spLocks/>
          </p:cNvSpPr>
          <p:nvPr/>
        </p:nvSpPr>
        <p:spPr bwMode="auto">
          <a:xfrm>
            <a:off x="457200" y="0"/>
            <a:ext cx="8229600" cy="103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4400" b="1">
                <a:latin typeface="Times New Roman" pitchFamily="18" charset="0"/>
              </a:rPr>
              <a:t>№ 28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2"/>
          <p:cNvSpPr>
            <a:spLocks noChangeArrowheads="1"/>
          </p:cNvSpPr>
          <p:nvPr/>
        </p:nvSpPr>
        <p:spPr bwMode="auto">
          <a:xfrm>
            <a:off x="228600" y="2209800"/>
            <a:ext cx="8666163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1) 36 + 8 = 44 (кг)–во второй. </a:t>
            </a:r>
          </a:p>
          <a:p>
            <a:r>
              <a:rPr lang="ru-RU" sz="44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Ответ: 44 кг во второй.</a:t>
            </a:r>
          </a:p>
        </p:txBody>
      </p:sp>
      <p:sp>
        <p:nvSpPr>
          <p:cNvPr id="20482" name="Прямоугольник 3"/>
          <p:cNvSpPr>
            <a:spLocks noChangeArrowheads="1"/>
          </p:cNvSpPr>
          <p:nvPr/>
        </p:nvSpPr>
        <p:spPr bwMode="auto">
          <a:xfrm>
            <a:off x="228600" y="3962400"/>
            <a:ext cx="8666163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1) 36 + 8 = 44 (кг)–во второй.</a:t>
            </a:r>
          </a:p>
          <a:p>
            <a:r>
              <a:rPr lang="ru-RU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2) 36 +44 = 80 (кг)- всего.</a:t>
            </a:r>
          </a:p>
          <a:p>
            <a:r>
              <a:rPr lang="ru-RU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80 кг всего.</a:t>
            </a:r>
          </a:p>
        </p:txBody>
      </p:sp>
      <p:sp>
        <p:nvSpPr>
          <p:cNvPr id="20483" name="Rectangle 4"/>
          <p:cNvSpPr>
            <a:spLocks/>
          </p:cNvSpPr>
          <p:nvPr/>
        </p:nvSpPr>
        <p:spPr bwMode="auto">
          <a:xfrm>
            <a:off x="457200" y="152400"/>
            <a:ext cx="8229600" cy="103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4400" b="1">
                <a:latin typeface="Times New Roman" pitchFamily="18" charset="0"/>
              </a:rPr>
              <a:t>Задача</a:t>
            </a:r>
          </a:p>
        </p:txBody>
      </p:sp>
      <p:sp>
        <p:nvSpPr>
          <p:cNvPr id="20484" name="TextBox 2"/>
          <p:cNvSpPr txBox="1">
            <a:spLocks noChangeArrowheads="1"/>
          </p:cNvSpPr>
          <p:nvPr/>
        </p:nvSpPr>
        <p:spPr bwMode="auto">
          <a:xfrm>
            <a:off x="304800" y="1371600"/>
            <a:ext cx="853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Проверь 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3"/>
          <p:cNvSpPr>
            <a:spLocks noGrp="1"/>
          </p:cNvSpPr>
          <p:nvPr>
            <p:ph type="body" idx="1"/>
          </p:nvPr>
        </p:nvSpPr>
        <p:spPr>
          <a:xfrm>
            <a:off x="228600" y="3429000"/>
            <a:ext cx="8686800" cy="21336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3600" b="1" smtClean="0">
                <a:latin typeface="Times New Roman" pitchFamily="18" charset="0"/>
              </a:rPr>
              <a:t>85-60+9=34     52+(13+7)=72      14+86=100</a:t>
            </a:r>
          </a:p>
          <a:p>
            <a:pPr>
              <a:buFont typeface="Arial" charset="0"/>
              <a:buNone/>
            </a:pPr>
            <a:r>
              <a:rPr lang="ru-RU" sz="3600" b="1" smtClean="0">
                <a:latin typeface="Times New Roman" pitchFamily="18" charset="0"/>
              </a:rPr>
              <a:t>71+19-8=82     52-(13+7)=32       100-12=88</a:t>
            </a:r>
          </a:p>
        </p:txBody>
      </p:sp>
      <p:sp>
        <p:nvSpPr>
          <p:cNvPr id="21506" name="Rectang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tx1"/>
                </a:solidFill>
                <a:latin typeface="Times New Roman" pitchFamily="18" charset="0"/>
              </a:rPr>
              <a:t>№ 35</a:t>
            </a:r>
          </a:p>
        </p:txBody>
      </p:sp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228600" y="1828800"/>
            <a:ext cx="853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Проверь :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body" idx="1"/>
          </p:nvPr>
        </p:nvSpPr>
        <p:spPr>
          <a:xfrm>
            <a:off x="228600" y="3429000"/>
            <a:ext cx="8686800" cy="21336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3600" b="1" smtClean="0">
                <a:latin typeface="Times New Roman" pitchFamily="18" charset="0"/>
              </a:rPr>
              <a:t>4 + 2 + 3 + 3 =12 (см)</a:t>
            </a:r>
          </a:p>
          <a:p>
            <a:pPr>
              <a:buFont typeface="Arial" charset="0"/>
              <a:buNone/>
            </a:pPr>
            <a:r>
              <a:rPr lang="ru-RU" sz="3600" b="1" smtClean="0">
                <a:latin typeface="Times New Roman" pitchFamily="18" charset="0"/>
              </a:rPr>
              <a:t>Ответ: 12 см длина ломаной.</a:t>
            </a:r>
          </a:p>
        </p:txBody>
      </p:sp>
      <p:sp>
        <p:nvSpPr>
          <p:cNvPr id="22530" name="Rectang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tx1"/>
                </a:solidFill>
                <a:latin typeface="Times New Roman" pitchFamily="18" charset="0"/>
              </a:rPr>
              <a:t>№ 33 (1)</a:t>
            </a:r>
          </a:p>
        </p:txBody>
      </p:sp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228600" y="1828800"/>
            <a:ext cx="853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Проверь :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2242</TotalTime>
  <Words>116</Words>
  <Application>Microsoft Office PowerPoint</Application>
  <PresentationFormat>Экран (4:3)</PresentationFormat>
  <Paragraphs>44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Office Theme</vt:lpstr>
      <vt:lpstr>Слайд 1</vt:lpstr>
      <vt:lpstr>Закрепление</vt:lpstr>
      <vt:lpstr>Слайд 3</vt:lpstr>
      <vt:lpstr>Эдуард Николаевич Успенский</vt:lpstr>
      <vt:lpstr>№ 28</vt:lpstr>
      <vt:lpstr>Слайд 6</vt:lpstr>
      <vt:lpstr>Слайд 7</vt:lpstr>
      <vt:lpstr>№ 35</vt:lpstr>
      <vt:lpstr>№ 33 (1)</vt:lpstr>
      <vt:lpstr>Итог урока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cp:lastModifiedBy>Microsoft Office</cp:lastModifiedBy>
  <cp:revision>38</cp:revision>
  <dcterms:created xsi:type="dcterms:W3CDTF">2015-12-09T15:59:37Z</dcterms:created>
  <dcterms:modified xsi:type="dcterms:W3CDTF">2021-03-18T14:59:00Z</dcterms:modified>
</cp:coreProperties>
</file>