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3DDB47-8AE7-489A-BF2A-B53A1C3D0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C935A3A-7E40-4476-9B6B-A81823F662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9C29A8B-25A7-4C4F-B1BF-58979861F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FDF45B-50CA-4114-913D-F03AAAD88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D8F7C8-1976-4BB3-BE3B-A02349295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260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5840B7-ECC5-4AC9-B351-A414F5461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52D9CA-3B2F-48FD-94E4-FBFC83B98A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443B17-D717-4C83-99CF-B721E393A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04CDE-F341-4139-98AF-4821ED483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27C6C4-83D2-4325-B0FB-C6962597E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20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BD3C736-A151-4F9F-BF8D-F67F67D16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8E5BBD4-B839-48E0-974C-C1DEA07333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6FA8E6-78DA-4934-8EBD-0C018CA0F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C89BF5-BFB4-4802-BF2C-FF45B78A3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825DB3F-5869-46CD-9689-737D0A916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13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E9D0FA-5263-4209-A5FA-90F5B7B30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AE3DD5D-E01E-4A5B-AF03-782C1C0D1D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4EC9EF-E850-4FC2-9361-A20D478F3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06312D-CB45-4486-8ACC-71E91CBCB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A22BFB-D4EF-455D-9B3D-925B0D3FB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309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843747-685C-4866-9AEF-68F81636A6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D2A42A4-C7C6-4856-A49E-3E1CCF2351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0B537C-11B6-4687-BE4A-25CC6F97C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4E67B9-9127-4240-8601-C77FD2863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0362BC-080A-47F8-8E5B-3CCDDF99D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25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5B4327-3651-4055-8870-3EC92C394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ED1A6C-FDE5-4A9C-A417-456F3CE1C9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071E5EE-C323-48D1-BE16-8A493A329A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08F2CE-D306-4CBD-A265-411196577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155B7E2-C59C-4623-8A43-EFF871791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9C642DF-79BA-4D24-B86F-C6D11CFB1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90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046D8B-B4E6-4D80-84DC-30EFB1299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FA3BA3-5D19-4D46-935E-22A89AC87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F406655-4B05-4DE9-9DE0-588127F7A9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4C86248-D0D0-4F3C-A53B-BD794B9338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75A5C50-4661-49B8-B189-2B6F725811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1B3016A-DFB9-4142-AB53-4E8D4BE7B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FA369EB-870F-4A50-97DD-37AB7128B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BE24814-F430-4EEC-92A2-76AA0FFE1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683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377D97-D586-4FDF-B6E7-6ABE2A029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1094832-6705-4EB4-92DC-67B074ACC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919A60E-DE28-4E70-8290-9E5491576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B8F2C81-4B3F-4907-98A2-A17C04C62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15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0819620-4A8A-4A59-9317-5270858EDE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F31ADF9-19A6-43A1-9101-7EDFB0BA6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6AC9F28-7445-40CC-B199-F64DEB002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35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963466-2B75-427B-AC00-573B76DD0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CE4A97-04A9-48E2-9D41-A2EB199D4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259E353-DF5D-44AF-812D-185BFF2708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5CD053-452E-4EE9-8E56-259DCA594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0BB01E-5D0A-4E09-BFF3-E060D75A9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482FCF-2D80-4EF7-A84F-2EBA4AE3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619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5616F9-84A1-4A3A-87FE-5F630210A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693F68-966A-4282-B606-03678C9A8D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412CE4-2D2D-427E-8D08-53E9FADF94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43841E2-BD79-40B0-BE24-36926AAAF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E42489B-DB6B-418F-8C53-D1B6CC280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66C879-8816-4185-BB94-ABD0218CD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81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B43C0-7CF3-452F-9295-B3F15E472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95E1D1-94BB-425C-AC06-0E04C1F3B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B502DB-7DA3-458A-BEEB-CF4332B514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44726-0369-4CB9-A3C0-7913FC8BA380}" type="datetimeFigureOut">
              <a:rPr lang="ru-RU" smtClean="0"/>
              <a:t>пн 05.06.23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C87720-C701-436A-AFC9-0A27585818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96870E-FB76-444D-BE0E-467F934C28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A1EFF-17E5-461E-8297-D08257F0B7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1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>
            <a:extLst>
              <a:ext uri="{FF2B5EF4-FFF2-40B4-BE49-F238E27FC236}">
                <a16:creationId xmlns:a16="http://schemas.microsoft.com/office/drawing/2014/main" id="{1AF13E2D-8CBD-49A2-A4F6-AE0B6B452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8BE708-978F-4F3A-8657-0BDE5509D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408" y="345489"/>
            <a:ext cx="10257183" cy="1031806"/>
          </a:xfrm>
        </p:spPr>
        <p:txBody>
          <a:bodyPr>
            <a:noAutofit/>
          </a:bodyPr>
          <a:lstStyle/>
          <a:p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МОДУЛЬ А: Самопрезентация участника с учетом заданной ситуации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6477A69-82E4-443A-A7A0-A9EE16B06B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05670" y="1722783"/>
            <a:ext cx="5804452" cy="4750904"/>
          </a:xfrm>
        </p:spPr>
        <p:txBody>
          <a:bodyPr>
            <a:normAutofit/>
          </a:bodyPr>
          <a:lstStyle/>
          <a:p>
            <a:r>
              <a:rPr lang="ru-RU" sz="2800" dirty="0"/>
              <a:t>ГБПОУ РО «</a:t>
            </a:r>
            <a:r>
              <a:rPr lang="ru-RU" sz="2800" dirty="0" err="1"/>
              <a:t>Волгодонский</a:t>
            </a:r>
            <a:r>
              <a:rPr lang="ru-RU" sz="2800" dirty="0"/>
              <a:t> педагогический колледж»</a:t>
            </a:r>
          </a:p>
          <a:p>
            <a:endParaRPr lang="ru-RU" sz="2800" dirty="0"/>
          </a:p>
          <a:p>
            <a:r>
              <a:rPr lang="ru-RU" sz="2800" dirty="0"/>
              <a:t>Специальность: 44.02.03 Педагогика дополнительного образования (в области изобразительной деятельности и ДПИ)</a:t>
            </a:r>
          </a:p>
          <a:p>
            <a:endParaRPr lang="ru-RU" sz="2800" dirty="0"/>
          </a:p>
          <a:p>
            <a:r>
              <a:rPr lang="ru-RU" sz="2800" dirty="0"/>
              <a:t>Семенищева Елена Александровна</a:t>
            </a:r>
          </a:p>
          <a:p>
            <a:r>
              <a:rPr lang="ru-RU" sz="2800" dirty="0"/>
              <a:t>Студентка группы ПДО-4.2</a:t>
            </a:r>
          </a:p>
        </p:txBody>
      </p:sp>
    </p:spTree>
    <p:extLst>
      <p:ext uri="{BB962C8B-B14F-4D97-AF65-F5344CB8AC3E}">
        <p14:creationId xmlns:p14="http://schemas.microsoft.com/office/powerpoint/2010/main" val="96056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8F5FB16C-DC96-4E38-937B-EF06A9E3DF6A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EB8F1AA8-06C3-4C16-B25E-76B8A85A05A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>
              <a:extLst>
                <a:ext uri="{FF2B5EF4-FFF2-40B4-BE49-F238E27FC236}">
                  <a16:creationId xmlns:a16="http://schemas.microsoft.com/office/drawing/2014/main" id="{A3FBC2F4-4AAC-4392-8A87-7B52978B28AA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DDE9B0-8F8E-454C-BDEF-6F6214C8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АВТОБИОГРАФИЯ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D4BA2713-B408-4863-876A-D88B11F206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597923"/>
            <a:ext cx="4292372" cy="3219279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0E5C71C-CAF2-48AC-92C4-C5E782FB5F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0326" y="1597923"/>
            <a:ext cx="4657103" cy="465710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2D6F95A-7E38-44DB-A078-27C4A45462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576" y="3030606"/>
            <a:ext cx="333375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1768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7439D943-8D86-461A-8E32-8239FB2D9271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69A6202-AE32-4E34-9B9C-E40E7D718C5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160BA0FA-797B-4A59-9B40-FA99ECFA2D93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2BD09-7E38-4AA7-AB06-814CF62AE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ТРАЕКТОРИЯ ЛИЧНОСТНОГО РОСТА</a:t>
            </a:r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049CB174-9EF0-452D-917E-050083FD0E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43" y="5260189"/>
            <a:ext cx="1766648" cy="1232686"/>
          </a:xfrm>
        </p:spPr>
      </p:pic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A02CECB3-FEC8-4B0D-862C-61953D879A6F}"/>
              </a:ext>
            </a:extLst>
          </p:cNvPr>
          <p:cNvSpPr/>
          <p:nvPr/>
        </p:nvSpPr>
        <p:spPr>
          <a:xfrm>
            <a:off x="2822712" y="5324269"/>
            <a:ext cx="10207488" cy="116860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7CD7A597-6254-4E47-9B77-A4C97EE9B00C}"/>
              </a:ext>
            </a:extLst>
          </p:cNvPr>
          <p:cNvSpPr/>
          <p:nvPr/>
        </p:nvSpPr>
        <p:spPr>
          <a:xfrm>
            <a:off x="4366591" y="4155663"/>
            <a:ext cx="8663609" cy="116860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CC422383-4FCD-474D-BF3C-86B2340BD4AD}"/>
              </a:ext>
            </a:extLst>
          </p:cNvPr>
          <p:cNvSpPr/>
          <p:nvPr/>
        </p:nvSpPr>
        <p:spPr>
          <a:xfrm>
            <a:off x="5751444" y="2987056"/>
            <a:ext cx="7278756" cy="116860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7DA5B5FE-1D50-4131-B4FA-4B43D6423D8C}"/>
              </a:ext>
            </a:extLst>
          </p:cNvPr>
          <p:cNvSpPr/>
          <p:nvPr/>
        </p:nvSpPr>
        <p:spPr>
          <a:xfrm>
            <a:off x="7275443" y="1822249"/>
            <a:ext cx="5754757" cy="1168606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Объект 11">
            <a:extLst>
              <a:ext uri="{FF2B5EF4-FFF2-40B4-BE49-F238E27FC236}">
                <a16:creationId xmlns:a16="http://schemas.microsoft.com/office/drawing/2014/main" id="{E82E76D6-9ACD-4891-9464-D97C3E6D6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574" y="3952320"/>
            <a:ext cx="1766648" cy="1232686"/>
          </a:xfrm>
          <a:prstGeom prst="rect">
            <a:avLst/>
          </a:prstGeom>
        </p:spPr>
      </p:pic>
      <p:pic>
        <p:nvPicPr>
          <p:cNvPr id="15" name="Объект 11">
            <a:extLst>
              <a:ext uri="{FF2B5EF4-FFF2-40B4-BE49-F238E27FC236}">
                <a16:creationId xmlns:a16="http://schemas.microsoft.com/office/drawing/2014/main" id="{6B890C55-9C54-4C90-B238-037AE48148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27" y="2787310"/>
            <a:ext cx="1766648" cy="1232686"/>
          </a:xfrm>
          <a:prstGeom prst="rect">
            <a:avLst/>
          </a:prstGeom>
        </p:spPr>
      </p:pic>
      <p:pic>
        <p:nvPicPr>
          <p:cNvPr id="16" name="Объект 11">
            <a:extLst>
              <a:ext uri="{FF2B5EF4-FFF2-40B4-BE49-F238E27FC236}">
                <a16:creationId xmlns:a16="http://schemas.microsoft.com/office/drawing/2014/main" id="{ADC51216-F896-4419-AB75-0855EBA03E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426" y="1626409"/>
            <a:ext cx="1766648" cy="12326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E68D185-0FDB-464B-A6BC-A51625129ED9}"/>
              </a:ext>
            </a:extLst>
          </p:cNvPr>
          <p:cNvSpPr txBox="1"/>
          <p:nvPr/>
        </p:nvSpPr>
        <p:spPr>
          <a:xfrm>
            <a:off x="3314898" y="5552661"/>
            <a:ext cx="673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МБОУ СШ «Жуковская»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9A35E4-B9E1-4EC6-B7A0-94A691221ED9}"/>
              </a:ext>
            </a:extLst>
          </p:cNvPr>
          <p:cNvSpPr txBox="1"/>
          <p:nvPr/>
        </p:nvSpPr>
        <p:spPr>
          <a:xfrm>
            <a:off x="4690408" y="4408732"/>
            <a:ext cx="70046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Детская художественная школа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72CC9F-424A-44F0-A6EF-0C245AD469C6}"/>
              </a:ext>
            </a:extLst>
          </p:cNvPr>
          <p:cNvSpPr txBox="1"/>
          <p:nvPr/>
        </p:nvSpPr>
        <p:spPr>
          <a:xfrm>
            <a:off x="6223750" y="3198506"/>
            <a:ext cx="673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bg1"/>
                </a:solidFill>
              </a:rPr>
              <a:t>ГБПОУ РО«ВПК»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5DCBB4D-4F69-4478-AC0E-51E5899B6CA2}"/>
              </a:ext>
            </a:extLst>
          </p:cNvPr>
          <p:cNvSpPr txBox="1"/>
          <p:nvPr/>
        </p:nvSpPr>
        <p:spPr>
          <a:xfrm>
            <a:off x="7926456" y="2010143"/>
            <a:ext cx="6730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err="1">
                <a:solidFill>
                  <a:schemeClr val="bg1"/>
                </a:solidFill>
              </a:rPr>
              <a:t>Кибершкола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026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A936744F-A97E-49FA-B416-5305EE4FFF15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F254BE7-7615-45CD-903E-F8ABB9E3C7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AECB6E6E-C0F7-4067-8A51-6C0191FFD9E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DDC2DF-9D11-4F2A-9CED-0581BD2AC8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МОИ КАЧЕСТВА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F292CE4-3DA4-4029-AC2D-5EB8CD1A33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backgroundMark x1="46823" y1="40521" x2="46823" y2="40521"/>
                        <a14:backgroundMark x1="47083" y1="40260" x2="47083" y2="4026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497719"/>
            <a:ext cx="4895765" cy="4895765"/>
          </a:xfrm>
          <a:prstGeom prst="rect">
            <a:avLst/>
          </a:prstGeom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450708F9-600A-4527-8B53-1BA0A47861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098" y="1497719"/>
            <a:ext cx="8703582" cy="4895765"/>
          </a:xfrm>
        </p:spPr>
      </p:pic>
    </p:spTree>
    <p:extLst>
      <p:ext uri="{BB962C8B-B14F-4D97-AF65-F5344CB8AC3E}">
        <p14:creationId xmlns:p14="http://schemas.microsoft.com/office/powerpoint/2010/main" val="1162549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01B021-8573-424C-AC6F-2324156C57E5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2971DA3-D875-4A72-AFB3-7BA072E4ABE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CF7C05C8-8C5C-4DE8-8B58-8D4E1BBFB940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696E5C-E27C-4744-A3A3-4E0766E70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МОИ ДОСТИЖЕНИЯ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33E658-4C30-4118-B305-00C71F7AE6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828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F7109BE-2FB7-4D3E-8242-9800E6F9716C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13C8D4-3705-4A4A-BEBC-49A9972D1AD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6BFB29E6-6B43-4627-9B45-572D75CE7B5A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DFA68C-02CF-438D-A3D5-E901910A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МОИ РАБОТЫ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818DF31-3D07-427D-8BC4-C1E4044B66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701" y="1877944"/>
            <a:ext cx="1728597" cy="1753152"/>
          </a:xfrm>
        </p:spPr>
      </p:pic>
    </p:spTree>
    <p:extLst>
      <p:ext uri="{BB962C8B-B14F-4D97-AF65-F5344CB8AC3E}">
        <p14:creationId xmlns:p14="http://schemas.microsoft.com/office/powerpoint/2010/main" val="2917157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8A108911-894B-4AFE-A840-46B3969793FB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802561C-D6E7-4281-BEAA-F45CBA3D7A2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21A0A6D1-4843-4366-8B3B-2D0D8EFBD99C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3AE8D9-EA0A-4A8E-BECF-08332634DC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3322" y="636104"/>
            <a:ext cx="4820478" cy="554085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ru-RU" sz="3600" dirty="0"/>
              <a:t> «Натюрморт из геометрических фигур»</a:t>
            </a:r>
          </a:p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ru-RU" sz="3600" dirty="0"/>
              <a:t> «Арт-терапия»</a:t>
            </a:r>
          </a:p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ru-RU" sz="3600" dirty="0"/>
              <a:t> «Город на закате»</a:t>
            </a:r>
          </a:p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ru-RU" sz="3600" dirty="0"/>
              <a:t> «Путешествие в зоопарк. Жирафы»</a:t>
            </a:r>
          </a:p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ru-RU" sz="3600" dirty="0"/>
              <a:t> «Линия как средство выражения: ритм линий»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5000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18E5D84-7ECC-42BE-8AA9-9EA1A89B5C75}"/>
              </a:ext>
            </a:extLst>
          </p:cNvPr>
          <p:cNvGrpSpPr/>
          <p:nvPr/>
        </p:nvGrpSpPr>
        <p:grpSpPr>
          <a:xfrm>
            <a:off x="-1" y="-1"/>
            <a:ext cx="12192001" cy="7076661"/>
            <a:chOff x="-1" y="-1"/>
            <a:chExt cx="12192001" cy="70766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95D5E26-9A52-4187-809B-67DD1182CF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131"/>
            <a:stretch/>
          </p:blipFill>
          <p:spPr bwMode="auto">
            <a:xfrm>
              <a:off x="0" y="-1"/>
              <a:ext cx="12192000" cy="70766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1F39BF9-DABE-4C1B-98FC-A65F57C45E93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482BF0-D74D-435D-ABFA-F980A4ABD6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МОЙ ПЕДАГОГИЧЕСКИЙ ОПЫТ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CB75BC-42C5-416F-A438-C96E2F6E4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2944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C420F2-9E70-4819-B3C5-E35FEDFF4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8DF6F8-A161-4D36-98A9-EDAF569E8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8186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98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МОДУЛЬ А: Самопрезентация участника с учетом заданной ситуации</vt:lpstr>
      <vt:lpstr>АВТОБИОГРАФИЯ</vt:lpstr>
      <vt:lpstr>ТРАЕКТОРИЯ ЛИЧНОСТНОГО РОСТА</vt:lpstr>
      <vt:lpstr>МОИ КАЧЕСТВА</vt:lpstr>
      <vt:lpstr>МОИ ДОСТИЖЕНИЯ</vt:lpstr>
      <vt:lpstr>МОИ РАБОТЫ</vt:lpstr>
      <vt:lpstr>Презентация PowerPoint</vt:lpstr>
      <vt:lpstr>МОЙ ПЕДАГОГИЧЕСКИЙ ОПЫТ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МОДУЛЬ А: Самопрезентация участника с учетом заданной ситуации</dc:title>
  <dc:creator>Admin</dc:creator>
  <cp:lastModifiedBy>Admin</cp:lastModifiedBy>
  <cp:revision>2</cp:revision>
  <dcterms:created xsi:type="dcterms:W3CDTF">2023-06-05T10:45:28Z</dcterms:created>
  <dcterms:modified xsi:type="dcterms:W3CDTF">2023-06-05T12:23:52Z</dcterms:modified>
</cp:coreProperties>
</file>