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C7391-D2BD-47F5-9485-0BCC34484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AFF861-BE1A-4512-902F-7914592C8A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ECAF60-32C2-43F7-A530-F5C9F8E5A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03FBB4-DD42-45BC-948A-59EF6AF4D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BDEC6B-468B-45C6-8053-95E2653D3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0B320-5C85-4245-933C-36343302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4246DB-9658-4201-B1FF-39EE59D4C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FD14F2-916F-4158-B263-373F9C1E4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CB115-E1DA-4965-8C22-3E3823442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6C8294-D3CA-4F26-9706-E39EFABD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4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B6F529-BA1E-4444-BF98-087FA18036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E39811-E680-4DCB-BA68-B1132C219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F8039B-CE20-42A1-925E-01F601262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207EA0-D928-4A6A-98F2-CD3990A19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D581E0-9687-4A4A-AD21-1D314A28A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0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D2F30-486F-4079-8F06-1C3E2E478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C769A9-D308-4F7B-94D4-195644E11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03B4B0-16B4-4FCC-BE64-76F7C62AB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48605B-41E3-4E08-90B5-4C1F9D965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BA3623-E6F1-4C27-A229-540E9BCE1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2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1B9D7-C6C3-4DEA-9A5D-F11A9CE98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E31F95-A4D9-4F7D-BFE6-5AA14680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8B83AA-B880-42E3-8D9E-7757372D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016737-E300-4C8E-9B5C-2080FA294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20DE4D-D483-4942-AC44-1FF09FED0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94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274C-AE2C-4B06-93D2-C3DEF1151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87C8F5-10DD-4044-B445-5AB9802AB2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00DEA9-0EB1-4F04-A6C9-4B9ABF97F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636C28-9F76-4784-8583-C13133025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C12573-85E1-433D-9C28-8963C7E90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3E98FC-BA4C-466C-8836-488179B9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4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B7958-A5D3-4AAC-A3D4-13B258833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178F12-8749-463E-B4BD-8F7A7C75E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B3864A-F582-4578-84DF-97563E13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6296755-C596-43DC-8722-EDDEA5B7A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931EF6D-15BC-4560-8972-14BC9A9BA6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DBED416-07A3-45C1-B00A-6F27EE253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C214BD-C6AA-4911-AC91-423CA7554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5D4CB91-44D0-4412-BAC5-3BE50890E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4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9BED8F-9D41-4520-8D47-C017BBB1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FB76CC-1F5C-4CA8-A870-5FE4450D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0F22F5-7C97-4E7F-B0D6-66FA934C2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9D96F9-3DDF-4630-8B23-FC3BF07BE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48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8D995D-6514-4850-8783-F5C82AE10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49801E0-BE19-46BB-A182-A47B11F3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4FBBA7-2968-476A-BF92-8BF7D6AE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13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B7D2C-29E3-4E2D-AFEE-EF7C90BA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62F1AF-4C51-47EE-90EC-10D66F08C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18F9C4-0DF6-4799-9E43-EE69053AB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054C16-4A75-4337-8FD5-EF5A4C23E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DE91D4-2FFB-468A-9537-4C454C17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139F4A-C57A-4B9F-B1D6-F6381E23B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858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65371-92C1-4C65-AA14-AC3D56E96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016828-1D67-4F35-945E-0B30EBDFE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8296C7-A68D-4C96-8E0A-43A29472C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D19C5F-0758-4820-A7F3-FA4F82AE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1E581A-F31D-4EF2-AC12-D4E79219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38AA02-24A0-4F30-A859-700510BC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3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84F574-871C-4C3D-82EC-898FDB89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FFA40C-690A-4632-B77B-2ACC1A263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3543BE-185A-446A-A152-D3C9BEFEE0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BA984-DB8D-4F35-96AB-0799CE68DEAF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2DED0F-A808-485F-96AD-C846E62FE0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BA02A2-4A42-40DF-8D65-956379D85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7DA30-840F-44F7-B2D3-C821F812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3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5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39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Евгений</cp:lastModifiedBy>
  <cp:revision>2</cp:revision>
  <dcterms:created xsi:type="dcterms:W3CDTF">2023-05-31T04:27:29Z</dcterms:created>
  <dcterms:modified xsi:type="dcterms:W3CDTF">2023-06-05T10:20:28Z</dcterms:modified>
</cp:coreProperties>
</file>