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B465-51A8-4583-AB2C-114CF4504847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F18B5-D641-45A6-B1FB-22C87F310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0013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B465-51A8-4583-AB2C-114CF4504847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F18B5-D641-45A6-B1FB-22C87F310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306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B465-51A8-4583-AB2C-114CF4504847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F18B5-D641-45A6-B1FB-22C87F310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980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B465-51A8-4583-AB2C-114CF4504847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F18B5-D641-45A6-B1FB-22C87F310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969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B465-51A8-4583-AB2C-114CF4504847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F18B5-D641-45A6-B1FB-22C87F310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635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B465-51A8-4583-AB2C-114CF4504847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F18B5-D641-45A6-B1FB-22C87F310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11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B465-51A8-4583-AB2C-114CF4504847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F18B5-D641-45A6-B1FB-22C87F310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4782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B465-51A8-4583-AB2C-114CF4504847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F18B5-D641-45A6-B1FB-22C87F310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0465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B465-51A8-4583-AB2C-114CF4504847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F18B5-D641-45A6-B1FB-22C87F310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560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B465-51A8-4583-AB2C-114CF4504847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F18B5-D641-45A6-B1FB-22C87F310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6521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13B465-51A8-4583-AB2C-114CF4504847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DF18B5-D641-45A6-B1FB-22C87F310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879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13B465-51A8-4583-AB2C-114CF4504847}" type="datetimeFigureOut">
              <a:rPr lang="ru-RU" smtClean="0"/>
              <a:t>17.04.2023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DF18B5-D641-45A6-B1FB-22C87F310C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2782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Нетрадиционные техники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remosnov.ru/wp-content/uploads/3/f/5/3f53f31eadb88a21fe596c29f515d295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81" y="2293256"/>
            <a:ext cx="5831519" cy="3280230"/>
          </a:xfrm>
          <a:prstGeom prst="rect">
            <a:avLst/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dream-moments.kz/content/product/117/b_img_5399479271a9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124" y="2757715"/>
            <a:ext cx="5299892" cy="3791404"/>
          </a:xfrm>
          <a:prstGeom prst="rect">
            <a:avLst/>
          </a:prstGeo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01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7858" y="161925"/>
            <a:ext cx="10515600" cy="1325563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ватными палочками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https://pickimage.ru/wp-content/uploads/images/detskie/autumnwithcottonsticks/osenvatnimipalochkami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7599" y="2097089"/>
            <a:ext cx="3063875" cy="4293802"/>
          </a:xfrm>
          <a:prstGeom prst="rect">
            <a:avLst/>
          </a:prstGeom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gas-kvas.com/uploads/posts/2023-01/1673510689_gas-kvas-com-p-risunok-detskii-siren-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8" t="3118" r="13538" b="3760"/>
          <a:stretch/>
        </p:blipFill>
        <p:spPr bwMode="auto">
          <a:xfrm>
            <a:off x="5533571" y="2233863"/>
            <a:ext cx="5820229" cy="4020253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10469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400" y="228642"/>
            <a:ext cx="10047514" cy="1135701"/>
          </a:xfrm>
          <a:ln>
            <a:noFill/>
          </a:ln>
          <a:effectLst>
            <a:glow rad="101600">
              <a:schemeClr val="accent5">
                <a:satMod val="175000"/>
                <a:alpha val="40000"/>
              </a:schemeClr>
            </a:glow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ладошками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74" name="Picture 2" descr="https://nito4ka.ru/wp-content/uploads/2022/12/risovanie-ladoshkami-dlya-detej-2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5" t="15771" r="5624" b="8166"/>
          <a:stretch/>
        </p:blipFill>
        <p:spPr bwMode="auto">
          <a:xfrm>
            <a:off x="391887" y="2092736"/>
            <a:ext cx="5390054" cy="3514221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dskoltug.tar.obr55.ru/files/2019/07/img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508" y="2235446"/>
            <a:ext cx="4934527" cy="3700896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  <a:softEdge rad="1125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510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02543" y="58220"/>
            <a:ext cx="7522029" cy="1190010"/>
          </a:xfr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/>
              <a:t>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отпечатками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098" name="Picture 2" descr="https://remosnov.ru/wp-content/uploads/3/f/0/3f0b6eb39f9ce84025aaa42328201ceb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82" b="10857"/>
          <a:stretch/>
        </p:blipFill>
        <p:spPr bwMode="auto">
          <a:xfrm>
            <a:off x="338042" y="1435352"/>
            <a:ext cx="4406716" cy="3052384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.mycdn.me/i?r=AyH4iRPQ2q0otWIFepML2LxR3Gb6a3Y_U00_iGa-vadPE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1683" y="1435352"/>
            <a:ext cx="4248472" cy="3186354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school592.ru/wp-content/uploads/a/c/d/acd47bb4ea2c87b276591687099a0824.jpe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0" t="15182" r="10591" b="13284"/>
          <a:stretch/>
        </p:blipFill>
        <p:spPr bwMode="auto">
          <a:xfrm>
            <a:off x="4310927" y="4318018"/>
            <a:ext cx="3817258" cy="2626722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8821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62513" y="275772"/>
            <a:ext cx="6545944" cy="1153659"/>
          </a:xfr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https://school592.ru/wp-content/uploads/9/7/1/9719e96d7a47cee55fef7df3eb96ca8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910" y="1835831"/>
            <a:ext cx="5955148" cy="4399366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s://handsmake.ru/wp-content/uploads/2021/02/uroki-risovaniya-dlya-detey-3-4-let-0-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93" t="7815" r="10469" b="15018"/>
          <a:stretch/>
        </p:blipFill>
        <p:spPr bwMode="auto">
          <a:xfrm>
            <a:off x="6705600" y="2467315"/>
            <a:ext cx="5283200" cy="3439886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250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4086" y="145142"/>
            <a:ext cx="6244771" cy="1023031"/>
          </a:xfr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марлей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https://www.maam.ru/upload/blogs/detsad-472656-158036875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35" b="5430"/>
          <a:stretch/>
        </p:blipFill>
        <p:spPr bwMode="auto">
          <a:xfrm rot="5400000">
            <a:off x="-354974" y="2387599"/>
            <a:ext cx="5064235" cy="3338286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www.maam.ru/upload/blogs/detsad-370192-1444333971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11" t="4520" r="13708" b="7301"/>
          <a:stretch/>
        </p:blipFill>
        <p:spPr bwMode="auto">
          <a:xfrm>
            <a:off x="5486399" y="1973943"/>
            <a:ext cx="5897951" cy="3962400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9123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9458" y="292554"/>
            <a:ext cx="4532085" cy="955676"/>
          </a:xfrm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Монотипия</a:t>
            </a:r>
          </a:p>
        </p:txBody>
      </p:sp>
      <p:pic>
        <p:nvPicPr>
          <p:cNvPr id="7170" name="Picture 2" descr="https://tacon.ru/wp-content/uploads/c/5/0/c5045abb823fc62146766791b43a475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72" y="1580675"/>
            <a:ext cx="5007429" cy="3775235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school592.ru/wp-content/uploads/0/b/4/0b402a16530a25fc94374ab89272de04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785" y="2278742"/>
            <a:ext cx="6287055" cy="4107543"/>
          </a:xfrm>
          <a:prstGeom prst="rect">
            <a:avLst/>
          </a:prstGeom>
          <a:noFill/>
          <a:ln>
            <a:noFill/>
          </a:ln>
          <a:effectLst>
            <a:glow rad="1397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790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13</Words>
  <Application>Microsoft Office PowerPoint</Application>
  <PresentationFormat>Широкоэкранный</PresentationFormat>
  <Paragraphs>7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Times New Roman</vt:lpstr>
      <vt:lpstr>Тема Office</vt:lpstr>
      <vt:lpstr>Нетрадиционные техники рисования</vt:lpstr>
      <vt:lpstr>Рисование ватными палочками</vt:lpstr>
      <vt:lpstr>Рисование ладошками.</vt:lpstr>
      <vt:lpstr> Рисование отпечатками.</vt:lpstr>
      <vt:lpstr>Кляксография</vt:lpstr>
      <vt:lpstr>Рисование марлей</vt:lpstr>
      <vt:lpstr>Монотипия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Нетрадиционные техники рисования</dc:title>
  <dc:creator>Пользователь</dc:creator>
  <cp:lastModifiedBy>Пользователь</cp:lastModifiedBy>
  <cp:revision>5</cp:revision>
  <dcterms:created xsi:type="dcterms:W3CDTF">2023-04-17T20:14:16Z</dcterms:created>
  <dcterms:modified xsi:type="dcterms:W3CDTF">2023-04-17T21:00:33Z</dcterms:modified>
</cp:coreProperties>
</file>