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1" r:id="rId6"/>
    <p:sldId id="263" r:id="rId7"/>
    <p:sldId id="264" r:id="rId8"/>
    <p:sldId id="266" r:id="rId9"/>
    <p:sldId id="265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4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7273C5-30BF-48BB-8260-B8F5C5A29024}" type="datetimeFigureOut">
              <a:rPr lang="ru-RU" smtClean="0"/>
              <a:pPr/>
              <a:t>12.04.2023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11051-7DFA-4364-82A3-205F42670F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tel\Desktop\gp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Intel\Desktop\Ушинский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000637"/>
            <a:ext cx="3019667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Intel\Desktop\Ушинский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Intel\Desktop\a14dec81182cac60bebd02d9a0ab8f7d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11175" y="-363538"/>
            <a:ext cx="10167938" cy="7586663"/>
          </a:xfrm>
          <a:prstGeom prst="rect">
            <a:avLst/>
          </a:prstGeom>
          <a:noFill/>
        </p:spPr>
      </p:pic>
      <p:pic>
        <p:nvPicPr>
          <p:cNvPr id="6" name="Рисунок 5" descr="C:\Users\Intel\Desktop\gp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5072074"/>
            <a:ext cx="3571900" cy="2056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tel\Desktop\fd75dd4b-6992-4264-b2bd-6bd93dac949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Intel\Desktop\129aaed75496073158348e744763f231-800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ntel\Desktop\950f19194f4a48675eda6d8c0f9051d0-800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Intel\Desktop\img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Intel\Desktop\9c70a598419f49bb5afea5be635b84b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Intel\Desktop\040fe85305b9d51db7e17f2413bd2c6d-800x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1022" cy="6858000"/>
          </a:xfrm>
          <a:prstGeom prst="rect">
            <a:avLst/>
          </a:prstGeom>
          <a:noFill/>
        </p:spPr>
      </p:pic>
      <p:pic>
        <p:nvPicPr>
          <p:cNvPr id="4" name="Рисунок 3" descr="C:\Users\Intel\Desktop\gp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5016"/>
            <a:ext cx="1785918" cy="1142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Intel\Desktop\wnd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C:\Users\Intel\Desktop\gpi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4786322"/>
            <a:ext cx="3214710" cy="1771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Экран (4:3)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Intel</dc:creator>
  <cp:lastModifiedBy>Intel</cp:lastModifiedBy>
  <cp:revision>4</cp:revision>
  <dcterms:created xsi:type="dcterms:W3CDTF">2023-04-02T15:58:08Z</dcterms:created>
  <dcterms:modified xsi:type="dcterms:W3CDTF">2023-04-12T16:26:05Z</dcterms:modified>
</cp:coreProperties>
</file>