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29.03.2023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620688"/>
            <a:ext cx="30652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  <a:latin typeface="Sylfaen" pitchFamily="18" charset="0"/>
              </a:rPr>
              <a:t>НАЙДИ</a:t>
            </a:r>
            <a:endParaRPr lang="ru-RU" sz="6000" dirty="0">
              <a:solidFill>
                <a:schemeClr val="accent6">
                  <a:lumMod val="75000"/>
                </a:schemeClr>
              </a:solidFill>
              <a:latin typeface="Sylfae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095078" y="2204864"/>
            <a:ext cx="470673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00B050"/>
                </a:solidFill>
                <a:latin typeface="Sylfaen" pitchFamily="18" charset="0"/>
              </a:rPr>
              <a:t>ЧЕТВЕРТЫЙ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  <a:latin typeface="Sylfaen" pitchFamily="18" charset="0"/>
              </a:rPr>
              <a:t> </a:t>
            </a:r>
          </a:p>
          <a:p>
            <a:pPr algn="ctr"/>
            <a:r>
              <a:rPr lang="ru-RU" sz="6000" dirty="0" smtClean="0">
                <a:solidFill>
                  <a:srgbClr val="0070C0"/>
                </a:solidFill>
                <a:latin typeface="Sylfaen" pitchFamily="18" charset="0"/>
              </a:rPr>
              <a:t>ЛИШНИЙ</a:t>
            </a:r>
            <a:endParaRPr lang="ru-RU" sz="6000" dirty="0">
              <a:solidFill>
                <a:srgbClr val="0070C0"/>
              </a:solidFill>
              <a:latin typeface="Sylfae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3861048"/>
            <a:ext cx="1688803" cy="27057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0010"/>
            <a:ext cx="1664945" cy="350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07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620688"/>
            <a:ext cx="77768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Цель игры: </a:t>
            </a:r>
            <a:r>
              <a:rPr lang="ru-RU" sz="2400" b="1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Закреплять знания о </a:t>
            </a:r>
            <a:r>
              <a:rPr lang="ru-RU" sz="2400" b="1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вредных и полезных привычках. </a:t>
            </a:r>
            <a:r>
              <a:rPr lang="ru-RU" sz="2400" b="1" dirty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Развивать память, внимание, логическое мышление. Воспитывать чувство </a:t>
            </a:r>
            <a:r>
              <a:rPr lang="ru-RU" sz="2400" b="1" dirty="0" smtClean="0">
                <a:ln w="0"/>
                <a:solidFill>
                  <a:schemeClr val="accent4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Monotype Corsiva" panose="03010101010201010101" pitchFamily="66" charset="0"/>
              </a:rPr>
              <a:t>ответственности.</a:t>
            </a:r>
            <a:endParaRPr lang="ru-RU" b="1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latin typeface="Monotype Corsiva" panose="03010101010201010101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497531"/>
            <a:ext cx="79928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spc="50" dirty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Ход игры: </a:t>
            </a:r>
            <a:r>
              <a:rPr lang="ru-RU" sz="3600" b="1" spc="50" dirty="0">
                <a:ln w="11430">
                  <a:solidFill>
                    <a:schemeClr val="tx1">
                      <a:lumMod val="95000"/>
                      <a:lumOff val="5000"/>
                    </a:schemeClr>
                  </a:solidFill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Monotype Corsiva" panose="03010101010201010101" pitchFamily="66" charset="0"/>
              </a:rPr>
              <a:t>предлагается  набор из четырех  картинок, игрок  должен выбрать лишнюю картинку и объяснить  свой выбор.</a:t>
            </a:r>
          </a:p>
          <a:p>
            <a:endParaRPr lang="ru-RU" sz="3600" b="1" spc="50" dirty="0">
              <a:ln w="11430">
                <a:solidFill>
                  <a:schemeClr val="tx1">
                    <a:lumMod val="95000"/>
                    <a:lumOff val="5000"/>
                  </a:schemeClr>
                </a:solidFill>
              </a:ln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635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привычки\28bd2414e242c8dfc5b950c78fe52f7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3015531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привычки\148128732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137925" cy="2353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User\Desktop\привычки\wsi-imageoptim-bigstock-Woman-watching-sport-training-16048468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57645"/>
            <a:ext cx="3489400" cy="2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привычки\couchpotatofinal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957645"/>
            <a:ext cx="3168351" cy="2328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348880"/>
            <a:ext cx="1241353" cy="19888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4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7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8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10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9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привычки\36e4e73f87fd845d532ee375ef249ff8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4664"/>
            <a:ext cx="3543981" cy="234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привычки\1648145516_48-sportishka-com-p-zaryadka-po-utram-sport-krasivie-foto-5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5975" y="404665"/>
            <a:ext cx="3353768" cy="23446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User\Desktop\привычки\s_sport_bicyclehow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933055"/>
            <a:ext cx="3372520" cy="237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User\Desktop\привычки\default_2020-02-13_21c0b27b-2a81-45a6-a734-c4cbc168decd.jpe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86" y="3933055"/>
            <a:ext cx="3530506" cy="250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655" y="2420888"/>
            <a:ext cx="1182166" cy="189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610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0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20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0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4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0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3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User\Desktop\привычки\1553441637_scdb-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3528393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User\Desktop\привычки\20140319_gaf_uv7_49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24" y="3645024"/>
            <a:ext cx="355467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User\Desktop\привычки\22489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281" y="476672"/>
            <a:ext cx="3455779" cy="2390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User\Desktop\привычки\maxresdefa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3356992"/>
            <a:ext cx="339594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310" y="2273228"/>
            <a:ext cx="1352867" cy="2167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9067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307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30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0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esktop\привычки\c54c44249f7694f261cb61cde9fcef66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83452"/>
            <a:ext cx="322726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User\Desktop\привычки\pochemu-gadzheti-pered-snom-osobenno-vredni-dlya-detei.6006.or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323" y="283452"/>
            <a:ext cx="3449960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esktop\привычки\уснувшим-фронт-упаденный-мальчиком-имеет-tv-который-133564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573017"/>
            <a:ext cx="337128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User\Desktop\привычки\shutterstock_103657797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3573017"/>
            <a:ext cx="3593976" cy="245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20888"/>
            <a:ext cx="1198643" cy="1920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392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0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8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40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9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4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1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привычки\546a15dff4057190a7cfc9f964e38c0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3528392" cy="2315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привычки\4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332658"/>
            <a:ext cx="3665984" cy="244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User\Desktop\привычки\1657071054_55-adonius-club-p-zimnie-detskie-zabavi-priroda-krasivo-foto-6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79" y="3573016"/>
            <a:ext cx="3603101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 descr="https://www.syl.ru/misc/i/ni/6/2/2/1/5/9/i/62215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7" name="Picture 7" descr="C:\Users\User\Desktop\привычки\62215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281" y="3573016"/>
            <a:ext cx="3662561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662" y="2492896"/>
            <a:ext cx="1182166" cy="1894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321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2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51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xit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5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2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620688"/>
            <a:ext cx="1664945" cy="350100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15203" y="4797152"/>
            <a:ext cx="3618298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Segoe Script" pitchFamily="34" charset="0"/>
              </a:rPr>
              <a:t>ВСЁ!!!</a:t>
            </a:r>
          </a:p>
        </p:txBody>
      </p:sp>
    </p:spTree>
    <p:extLst>
      <p:ext uri="{BB962C8B-B14F-4D97-AF65-F5344CB8AC3E}">
        <p14:creationId xmlns:p14="http://schemas.microsoft.com/office/powerpoint/2010/main" val="1810256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</TotalTime>
  <Words>48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2023-03-26T03:24:56Z</dcterms:created>
  <dcterms:modified xsi:type="dcterms:W3CDTF">2023-03-29T08:02:49Z</dcterms:modified>
</cp:coreProperties>
</file>