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316" r:id="rId5"/>
    <p:sldId id="285" r:id="rId6"/>
    <p:sldId id="286" r:id="rId7"/>
    <p:sldId id="287" r:id="rId8"/>
    <p:sldId id="283" r:id="rId9"/>
    <p:sldId id="280" r:id="rId10"/>
    <p:sldId id="282" r:id="rId11"/>
    <p:sldId id="288" r:id="rId12"/>
    <p:sldId id="289" r:id="rId13"/>
    <p:sldId id="290" r:id="rId14"/>
    <p:sldId id="291" r:id="rId15"/>
    <p:sldId id="293" r:id="rId16"/>
    <p:sldId id="294" r:id="rId17"/>
    <p:sldId id="292" r:id="rId18"/>
    <p:sldId id="295" r:id="rId19"/>
    <p:sldId id="296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8291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5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8800" dirty="0" smtClean="0"/>
              <a:t>Котлас-город Архангельской области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Стела Салют Победы - один из символов Котласа установлена в 1985 году. Металлическая конструкция из нержавеющей стали высотой 13 метров, стилизованная под застывший огненный фонтан фейерверка. На конусе из падающих искр закреплены четыре </a:t>
            </a:r>
            <a:r>
              <a:rPr lang="ru-RU" sz="2000" dirty="0" err="1" smtClean="0"/>
              <a:t>десятилучевые</a:t>
            </a:r>
            <a:r>
              <a:rPr lang="ru-RU" sz="2000" dirty="0" smtClean="0"/>
              <a:t> звезды, повторяющие очертания ордена «Победа» и олицетворяющие четыре десятилетия, прошедшие со Дня Победы.</a:t>
            </a:r>
            <a:endParaRPr lang="ru-RU" sz="2000" dirty="0"/>
          </a:p>
        </p:txBody>
      </p:sp>
      <p:pic>
        <p:nvPicPr>
          <p:cNvPr id="4098" name="Picture 2" descr="C:\Users\Ирина\Desktop\котлас\2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76400"/>
            <a:ext cx="76200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8600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Памятник Торпеда открыта 29 июля 2007 года в День Военно-морского флота. На корпусе торпеды прикреплена табличка с надписью: Дар </a:t>
            </a:r>
            <a:r>
              <a:rPr lang="ru-RU" sz="2000" dirty="0" err="1" smtClean="0"/>
              <a:t>котлашанам</a:t>
            </a:r>
            <a:r>
              <a:rPr lang="ru-RU" sz="2000" dirty="0" smtClean="0"/>
              <a:t> в честь 90-летия города от машиностроителей предприятия „Звёздочка“ г. Северодвинска. июль 2007».Самодвижущееся подводное оружие состоит из цилиндрического обтекаемого корпуса с оперением и гребными винтами, без взрывчатого вещества. Длина торпеды более 8 метров, вес с зарядом взрывчатого вещества — 600 кг.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026" name="Picture 2" descr="C:\Users\Ирина\Desktop\1077009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362200"/>
            <a:ext cx="8077200" cy="4114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Бюст адмирала флота Советского Союза, Героя Советского Союза, уроженца деревни Медведка </a:t>
            </a:r>
            <a:r>
              <a:rPr lang="ru-RU" sz="2000" dirty="0" err="1" smtClean="0"/>
              <a:t>Котласского</a:t>
            </a:r>
            <a:r>
              <a:rPr lang="ru-RU" sz="2000" dirty="0" smtClean="0"/>
              <a:t> района Николая Герасимовича Кузнецова открыт на улице Маяковского открыт 16 июля 2004 года в честь столетия со дня рождения земляка. 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105400"/>
            <a:ext cx="8229600" cy="2590801"/>
          </a:xfrm>
        </p:spPr>
        <p:txBody>
          <a:bodyPr/>
          <a:lstStyle/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2000" dirty="0" smtClean="0"/>
          </a:p>
          <a:p>
            <a:endParaRPr lang="ru-RU" dirty="0" smtClean="0"/>
          </a:p>
          <a:p>
            <a:endParaRPr lang="ru-RU" sz="2000" dirty="0"/>
          </a:p>
        </p:txBody>
      </p:sp>
      <p:pic>
        <p:nvPicPr>
          <p:cNvPr id="10242" name="Picture 2" descr="C:\Users\Ирина\Desktop\котлас\37-admiral-kuznecov-1024x6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95401"/>
            <a:ext cx="8610600" cy="5181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Памятник Слава труду установлен на площади перед городской администрацией в 1980 году. Труд прославляют две мужские фигуры — речник и строитель. Это самые популярные когда-то профессии в городе.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1266" name="Picture 2" descr="C:\Users\Ирина\Desktop\котлас\12cfb6e4e5b91482742db743ce938e5f_i-3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54691" y="1752600"/>
            <a:ext cx="6034617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Построенный в 2001 году мост через Северную Двину обеспечил связь Котласа по автодороге с Архангельском, Вологдой и др.</a:t>
            </a:r>
            <a:endParaRPr lang="ru-RU" sz="2400" dirty="0"/>
          </a:p>
        </p:txBody>
      </p:sp>
      <p:pic>
        <p:nvPicPr>
          <p:cNvPr id="12290" name="Picture 2" descr="C:\Users\Ирина\Desktop\котлас\huge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95400"/>
            <a:ext cx="8305800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Железнодорожный мост через реку м. Северную Двину строился с 1939г-1945г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Ирина\Desktop\moct4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00200"/>
            <a:ext cx="8458200" cy="5005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Фонд </a:t>
            </a:r>
            <a:r>
              <a:rPr lang="ru-RU" sz="2000" dirty="0" err="1" smtClean="0"/>
              <a:t>Котласского</a:t>
            </a:r>
            <a:r>
              <a:rPr lang="ru-RU" sz="2000" dirty="0" smtClean="0"/>
              <a:t> краеведческого музея насчитывает около 30 тысяч единиц хранения и обладает интересными коллекциями фотографий, металла, дерева, нумизматики, тканей конца XIX – начала XX веков, изобразительного и современного декоративно-прикладного искусства, а так же многочисленным документальным фондом по истории Котласа и района. Предметом деятельности музея является выявление, изучение, сохранение и популяризация историко-культурного наследия города.</a:t>
            </a:r>
            <a:endParaRPr lang="ru-RU" sz="2000" dirty="0"/>
          </a:p>
        </p:txBody>
      </p:sp>
      <p:pic>
        <p:nvPicPr>
          <p:cNvPr id="14338" name="Picture 2" descr="C:\Users\Ирина\Desktop\котлас\767eac6fe816b863da6851c8c16f439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212309"/>
            <a:ext cx="8229600" cy="33017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2286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3314" name="Picture 2" descr="C:\Users\Ирина\Desktop\котлас\sgk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55452" y="2057400"/>
            <a:ext cx="8033095" cy="4648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09600" y="0"/>
            <a:ext cx="7924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Паровоз серии Л № 5129 установлен в 2007 году на привокзальной площади в </a:t>
            </a:r>
            <a:br>
              <a:rPr lang="ru-RU" dirty="0" smtClean="0"/>
            </a:br>
            <a:r>
              <a:rPr lang="ru-RU" dirty="0" smtClean="0"/>
              <a:t>качестве подарок городу на 90-летний юбилей от железной дороги. На корпусе паровоза укреплена табличка с надписью: Для увековечивания памяти </a:t>
            </a:r>
            <a:r>
              <a:rPr lang="ru-RU" dirty="0" err="1" smtClean="0"/>
              <a:t>паровозу-труженнику</a:t>
            </a:r>
            <a:r>
              <a:rPr lang="ru-RU" dirty="0" smtClean="0"/>
              <a:t>, участвовавшему в строительстве и основании Севера. Паровоз серии Л № 5129 был построен в 1950 году. Длина его составляет почти 24 метра, а вес более 90 тонн. С 1955 по 1972 год работал на участках Котлас — Киров, Котлас — Коноша, Котлас — Воркута.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Здание Дворца Культуры построено в 1959г.</a:t>
            </a:r>
            <a:endParaRPr lang="ru-RU" sz="3200" dirty="0"/>
          </a:p>
        </p:txBody>
      </p:sp>
      <p:pic>
        <p:nvPicPr>
          <p:cNvPr id="2050" name="Picture 2" descr="C:\Users\Ирина\Desktop\котлас\2_img_ojovup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1" y="1066800"/>
            <a:ext cx="8229600" cy="556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err="1" smtClean="0"/>
              <a:t>Свято-Стефановский</a:t>
            </a:r>
            <a:r>
              <a:rPr lang="ru-RU" sz="2000" dirty="0" smtClean="0"/>
              <a:t> храм освящен 8 декабря 1829 года во имя святителя Стефана епископа Пермского. </a:t>
            </a:r>
            <a:r>
              <a:rPr lang="ru-RU" sz="2000" dirty="0" smtClean="0"/>
              <a:t>В </a:t>
            </a:r>
            <a:endParaRPr lang="ru-RU" sz="2000" dirty="0"/>
          </a:p>
        </p:txBody>
      </p:sp>
      <p:pic>
        <p:nvPicPr>
          <p:cNvPr id="1027" name="Picture 3" descr="C:\Users\Ирина\Desktop\28766_20090711_1810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57056" y="2209800"/>
            <a:ext cx="6029888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l"/>
            <a:r>
              <a:rPr lang="ru-RU" dirty="0" smtClean="0"/>
              <a:t>        Герб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0" y="304800"/>
            <a:ext cx="3810000" cy="6553200"/>
          </a:xfrm>
        </p:spPr>
        <p:txBody>
          <a:bodyPr>
            <a:noAutofit/>
          </a:bodyPr>
          <a:lstStyle/>
          <a:p>
            <a:r>
              <a:rPr lang="ru-RU" sz="2000" dirty="0" smtClean="0"/>
              <a:t>Три луча звезды символизируют средоточие трёх больших рек, в пересечении которых и образовался Котлас. Три звезды означают деревни, первоначально вошедшие в городскую черту: </a:t>
            </a:r>
            <a:r>
              <a:rPr lang="ru-RU" sz="2000" dirty="0" err="1" smtClean="0"/>
              <a:t>Жернаково</a:t>
            </a:r>
            <a:r>
              <a:rPr lang="ru-RU" sz="2000" dirty="0" smtClean="0"/>
              <a:t>, </a:t>
            </a:r>
            <a:r>
              <a:rPr lang="ru-RU" sz="2000" dirty="0" err="1" smtClean="0"/>
              <a:t>Осокориха</a:t>
            </a:r>
            <a:r>
              <a:rPr lang="ru-RU" sz="2000" dirty="0" smtClean="0"/>
              <a:t>, </a:t>
            </a:r>
            <a:r>
              <a:rPr lang="ru-RU" sz="2000" dirty="0" err="1" smtClean="0"/>
              <a:t>Петрухонская</a:t>
            </a:r>
            <a:r>
              <a:rPr lang="ru-RU" sz="2000" dirty="0" smtClean="0"/>
              <a:t>. Дугообразное расположение звёзд означает крупнейшие в регионе мосты через Северную Двину — автомобильный и железнодорожный.</a:t>
            </a:r>
          </a:p>
          <a:p>
            <a:r>
              <a:rPr lang="ru-RU" sz="2000" dirty="0" smtClean="0"/>
              <a:t>Утверждён новый герб</a:t>
            </a:r>
          </a:p>
          <a:p>
            <a:pPr>
              <a:buNone/>
            </a:pPr>
            <a:r>
              <a:rPr lang="ru-RU" sz="2000" dirty="0" smtClean="0"/>
              <a:t>       15 февраля 2007 года</a:t>
            </a:r>
          </a:p>
          <a:p>
            <a:r>
              <a:rPr lang="ru-RU" sz="2000" dirty="0" smtClean="0"/>
              <a:t>Автор </a:t>
            </a:r>
            <a:r>
              <a:rPr lang="ru-RU" sz="2000" dirty="0" err="1" smtClean="0"/>
              <a:t>котласский</a:t>
            </a:r>
            <a:r>
              <a:rPr lang="ru-RU" sz="2000" dirty="0" smtClean="0"/>
              <a:t> художник Чирков Юрий Иванович</a:t>
            </a:r>
            <a:endParaRPr lang="ru-RU" sz="2000" dirty="0"/>
          </a:p>
        </p:txBody>
      </p:sp>
      <p:pic>
        <p:nvPicPr>
          <p:cNvPr id="1027" name="Picture 3" descr="C:\Users\Ирина\Desktop\____-______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219200"/>
            <a:ext cx="3995737" cy="4800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Крылатое колесо олицетворяет железнодорожный транспорт, развитие которого дало толчок образованию города.</a:t>
            </a:r>
          </a:p>
          <a:p>
            <a:endParaRPr lang="ru-RU" dirty="0" smtClean="0"/>
          </a:p>
          <a:p>
            <a:r>
              <a:rPr lang="ru-RU" dirty="0" smtClean="0"/>
              <a:t>Ёлочки — знак лесного края, а также лесопереработки.</a:t>
            </a:r>
          </a:p>
          <a:p>
            <a:endParaRPr lang="ru-RU" dirty="0" smtClean="0"/>
          </a:p>
          <a:p>
            <a:r>
              <a:rPr lang="ru-RU" dirty="0" smtClean="0"/>
              <a:t>Доминирующий золотой цвет элементов герба символизирует восход, расцвет, прогресс развивающегося города.</a:t>
            </a:r>
          </a:p>
          <a:p>
            <a:endParaRPr lang="ru-RU" dirty="0" smtClean="0"/>
          </a:p>
          <a:p>
            <a:r>
              <a:rPr lang="ru-RU" dirty="0" smtClean="0"/>
              <a:t>Лазурь — символ красоты и величия.</a:t>
            </a:r>
          </a:p>
          <a:p>
            <a:r>
              <a:rPr lang="ru-RU" dirty="0" err="1" smtClean="0"/>
              <a:t>Червлень</a:t>
            </a:r>
            <a:r>
              <a:rPr lang="ru-RU" dirty="0" smtClean="0"/>
              <a:t> — символ мужества.</a:t>
            </a:r>
          </a:p>
          <a:p>
            <a:r>
              <a:rPr lang="ru-RU" dirty="0" smtClean="0"/>
              <a:t>золото — символ богатства, справедливости.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Флаг города утверждён 17 февраля 2011 года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57800" y="1524000"/>
            <a:ext cx="3429000" cy="51054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Белая и синяя полосы символизируют географическое положение муниципального образования «Котлас» — на берегу реки. Белый цвет — символ свободы и мира, синий цвет — символ веры, верности и власти.</a:t>
            </a:r>
            <a:endParaRPr lang="ru-RU" dirty="0"/>
          </a:p>
        </p:txBody>
      </p:sp>
      <p:pic>
        <p:nvPicPr>
          <p:cNvPr id="1026" name="Picture 2" descr="C:\Users\Ирина\Desktop\Flag_of_Kotlas_(Arkhangelsk_oblast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0"/>
            <a:ext cx="5334000" cy="3505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Здание железнодорожного вокзала станции </a:t>
            </a:r>
            <a:r>
              <a:rPr lang="ru-RU" sz="2000" dirty="0" err="1" smtClean="0"/>
              <a:t>Котлас-Южный</a:t>
            </a:r>
            <a:r>
              <a:rPr lang="ru-RU" sz="2000" dirty="0" smtClean="0"/>
              <a:t> построено в 1956 году. Вместимость – 700 человек. Через станцию курсируют поезда дальнего следования на Москву, Воркуту, </a:t>
            </a:r>
            <a:r>
              <a:rPr lang="ru-RU" sz="2000" dirty="0" err="1" smtClean="0"/>
              <a:t>Лабытнанги</a:t>
            </a:r>
            <a:r>
              <a:rPr lang="ru-RU" sz="2000" dirty="0" smtClean="0"/>
              <a:t>, Адлер, Нижний Новгород, Новороссийск, Архангельск, Печору, Микунь, Санкт-Петербург.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6146" name="Picture 2" descr="C:\Users\Ирина\Desktop\котлас\680720_9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905000"/>
            <a:ext cx="694998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Аэропорт Котлас  относится к третьему классу и способен принимать такие самолеты как Ан-24, Ан-26, Ан-30, Як-40, другие воздушные суда классом ниже и вертолеты всех типов.</a:t>
            </a:r>
            <a:endParaRPr lang="ru-RU" sz="2000" dirty="0"/>
          </a:p>
        </p:txBody>
      </p:sp>
      <p:pic>
        <p:nvPicPr>
          <p:cNvPr id="7170" name="Picture 2" descr="C:\Users\Ирина\Desktop\котлас\25_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24000" y="1815306"/>
            <a:ext cx="6096000" cy="4095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Здание речного вокзала</a:t>
            </a:r>
            <a:endParaRPr lang="ru-RU" sz="3600" dirty="0"/>
          </a:p>
        </p:txBody>
      </p:sp>
      <p:pic>
        <p:nvPicPr>
          <p:cNvPr id="8194" name="Picture 2" descr="C:\Users\Ирина\Desktop\котлас\kotlas_interesting_places_1394829313_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176201" y="1600200"/>
            <a:ext cx="679159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Памятник бойцам Северо-Двинской военной речной флотилии в Котласе установлен на берегу Северной Двины 1 ноября 1987 года. Северо-Двинская военная речная флотилия в составе была создана для отпора англо-американский интервентов а 1918 году. Она сыграла исключительно важную роль в боях с неприятелем. </a:t>
            </a:r>
            <a:r>
              <a:rPr lang="ru-RU" sz="1800" dirty="0" smtClean="0"/>
              <a:t>  </a:t>
            </a:r>
            <a:endParaRPr lang="ru-RU" sz="1800" dirty="0"/>
          </a:p>
        </p:txBody>
      </p:sp>
      <p:pic>
        <p:nvPicPr>
          <p:cNvPr id="5122" name="Picture 2" descr="C:\Users\Ирина\Desktop\котлас\1085527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54691" y="1828800"/>
            <a:ext cx="6034617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953000"/>
            <a:ext cx="8229600" cy="19050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Памятник Погибшим в Великую Отечественную войну установлен в честь 30-летнего юбилея Дня Победы 9 мая 1975 года. У подножия памятника </a:t>
            </a:r>
            <a:r>
              <a:rPr lang="ru-RU" sz="2000" dirty="0" err="1" smtClean="0"/>
              <a:t>котлашанам</a:t>
            </a:r>
            <a:r>
              <a:rPr lang="ru-RU" sz="2000" dirty="0" smtClean="0"/>
              <a:t>, погибшим в Великую Отечественную войну, горит Вечный огонь. За памятником три ниши, в которых замурована в капсулах земля с братских могил, городов, где захоронены </a:t>
            </a:r>
            <a:r>
              <a:rPr lang="ru-RU" sz="2000" dirty="0" err="1" smtClean="0"/>
              <a:t>земляки-котлашане</a:t>
            </a:r>
            <a:r>
              <a:rPr lang="ru-RU" sz="2000" dirty="0" smtClean="0"/>
              <a:t> и послание потомкам от граждан Котласа в честь 100-летия Победы.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8200" y="3352800"/>
            <a:ext cx="2133600" cy="1905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43400" y="19812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C:\Users\Ирина\Desktop\котлас\kotlas_interesting_places_1394914802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77200" cy="441960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FFFFFF"/>
      </a:dk1>
      <a:lt1>
        <a:sysClr val="window" lastClr="00000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</TotalTime>
  <Words>449</Words>
  <PresentationFormat>Экран (4:3)</PresentationFormat>
  <Paragraphs>43</Paragraphs>
  <Slides>19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Котлас-город Архангельской области</vt:lpstr>
      <vt:lpstr>        Герб</vt:lpstr>
      <vt:lpstr>Слайд 3</vt:lpstr>
      <vt:lpstr>Флаг города утверждён 17 февраля 2011 года</vt:lpstr>
      <vt:lpstr>Здание железнодорожного вокзала станции Котлас-Южный построено в 1956 году. Вместимость – 700 человек. Через станцию курсируют поезда дальнего следования на Москву, Воркуту, Лабытнанги, Адлер, Нижний Новгород, Новороссийск, Архангельск, Печору, Микунь, Санкт-Петербург. </vt:lpstr>
      <vt:lpstr>Аэропорт Котлас  относится к третьему классу и способен принимать такие самолеты как Ан-24, Ан-26, Ан-30, Як-40, другие воздушные суда классом ниже и вертолеты всех типов.</vt:lpstr>
      <vt:lpstr>Здание речного вокзала</vt:lpstr>
      <vt:lpstr>Памятник бойцам Северо-Двинской военной речной флотилии в Котласе установлен на берегу Северной Двины 1 ноября 1987 года. Северо-Двинская военная речная флотилия в составе была создана для отпора англо-американский интервентов а 1918 году. Она сыграла исключительно важную роль в боях с неприятелем.   </vt:lpstr>
      <vt:lpstr>Памятник Погибшим в Великую Отечественную войну установлен в честь 30-летнего юбилея Дня Победы 9 мая 1975 года. У подножия памятника котлашанам, погибшим в Великую Отечественную войну, горит Вечный огонь. За памятником три ниши, в которых замурована в капсулах земля с братских могил, городов, где захоронены земляки-котлашане и послание потомкам от граждан Котласа в честь 100-летия Победы.</vt:lpstr>
      <vt:lpstr>Стела Салют Победы - один из символов Котласа установлена в 1985 году. Металлическая конструкция из нержавеющей стали высотой 13 метров, стилизованная под застывший огненный фонтан фейерверка. На конусе из падающих искр закреплены четыре десятилучевые звезды, повторяющие очертания ордена «Победа» и олицетворяющие четыре десятилетия, прошедшие со Дня Победы.</vt:lpstr>
      <vt:lpstr>  Памятник Торпеда открыта 29 июля 2007 года в День Военно-морского флота. На корпусе торпеды прикреплена табличка с надписью: Дар котлашанам в честь 90-летия города от машиностроителей предприятия „Звёздочка“ г. Северодвинска. июль 2007».Самодвижущееся подводное оружие состоит из цилиндрического обтекаемого корпуса с оперением и гребными винтами, без взрывчатого вещества. Длина торпеды более 8 метров, вес с зарядом взрывчатого вещества — 600 кг. </vt:lpstr>
      <vt:lpstr> Бюст адмирала флота Советского Союза, Героя Советского Союза, уроженца деревни Медведка Котласского района Николая Герасимовича Кузнецова открыт на улице Маяковского открыт 16 июля 2004 года в честь столетия со дня рождения земляка.  </vt:lpstr>
      <vt:lpstr>  Памятник Слава труду установлен на площади перед городской администрацией в 1980 году. Труд прославляют две мужские фигуры — речник и строитель. Это самые популярные когда-то профессии в городе. </vt:lpstr>
      <vt:lpstr>Построенный в 2001 году мост через Северную Двину обеспечил связь Котласа по автодороге с Архангельском, Вологдой и др.</vt:lpstr>
      <vt:lpstr>Железнодорожный мост через реку м. Северную Двину строился с 1939г-1945г</vt:lpstr>
      <vt:lpstr>   Фонд Котласского краеведческого музея насчитывает около 30 тысяч единиц хранения и обладает интересными коллекциями фотографий, металла, дерева, нумизматики, тканей конца XIX – начала XX веков, изобразительного и современного декоративно-прикладного искусства, а так же многочисленным документальным фондом по истории Котласа и района. Предметом деятельности музея является выявление, изучение, сохранение и популяризация историко-культурного наследия города.</vt:lpstr>
      <vt:lpstr>  </vt:lpstr>
      <vt:lpstr>Здание Дворца Культуры построено в 1959г.</vt:lpstr>
      <vt:lpstr> Свято-Стефановский храм освящен 8 декабря 1829 года во имя святителя Стефана епископа Пермского. 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Котлас-город Архангельской области</dc:title>
  <dc:creator>Ирина</dc:creator>
  <cp:lastModifiedBy>Ирина</cp:lastModifiedBy>
  <cp:revision>162</cp:revision>
  <dcterms:created xsi:type="dcterms:W3CDTF">2017-11-17T16:31:12Z</dcterms:created>
  <dcterms:modified xsi:type="dcterms:W3CDTF">2018-02-16T15:47:10Z</dcterms:modified>
</cp:coreProperties>
</file>