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2" Type="http://schemas.openxmlformats.org/officeDocument/2006/relationships/image" Target="../media/image1.jpg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5" Type="http://schemas.openxmlformats.org/officeDocument/2006/relationships/image" Target="../media/image14.jpg"/><Relationship Id="rId10" Type="http://schemas.openxmlformats.org/officeDocument/2006/relationships/image" Target="../media/image9.jpg"/><Relationship Id="rId4" Type="http://schemas.openxmlformats.org/officeDocument/2006/relationships/image" Target="../media/image3.jpg"/><Relationship Id="rId9" Type="http://schemas.openxmlformats.org/officeDocument/2006/relationships/image" Target="../media/image8.jpg"/><Relationship Id="rId1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908720"/>
            <a:ext cx="7128792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abriola" panose="04040605051002020D02" pitchFamily="82" charset="0"/>
              </a:rPr>
              <a:t>Дидактическая игра</a:t>
            </a:r>
          </a:p>
          <a:p>
            <a:pPr algn="ctr"/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abriola" panose="04040605051002020D02" pitchFamily="82" charset="0"/>
              </a:rPr>
              <a:t>«Большая стирка»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88024" y="4869160"/>
            <a:ext cx="32191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Автор: 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Коканова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Марина Николаевна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            учитель ГКОУ УР «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Завьяловская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</a:t>
            </a:r>
          </a:p>
          <a:p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Gabriola" panose="04040605051002020D02" pitchFamily="82" charset="0"/>
              </a:rPr>
              <a:t>             школа-интернат»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667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824" y="28988"/>
            <a:ext cx="1818657" cy="18660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31" y="2364897"/>
            <a:ext cx="1354051" cy="19082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372" y="42068"/>
            <a:ext cx="1224136" cy="165874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95" y="3865112"/>
            <a:ext cx="1475656" cy="149666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372" y="5024437"/>
            <a:ext cx="1471252" cy="1705430"/>
          </a:xfrm>
          <a:prstGeom prst="rect">
            <a:avLst/>
          </a:prstGeom>
        </p:spPr>
      </p:pic>
      <p:pic>
        <p:nvPicPr>
          <p:cNvPr id="1027" name="Picture 3" descr="C:\Users\user\Desktop\stiralnayamashina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06839"/>
            <a:ext cx="220066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93" y="295230"/>
            <a:ext cx="1346845" cy="141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585" y="392471"/>
            <a:ext cx="1854125" cy="11390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79013"/>
            <a:ext cx="1351139" cy="197193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2364897"/>
            <a:ext cx="1553055" cy="11811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3923" y="1895037"/>
            <a:ext cx="1954732" cy="168431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281" y="3740984"/>
            <a:ext cx="1992091" cy="182552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441" y="4520522"/>
            <a:ext cx="1480041" cy="20919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8704" y="4331359"/>
            <a:ext cx="1147592" cy="179185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28" y="1806839"/>
            <a:ext cx="1137781" cy="214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75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81481E-6 L 0.37014 0.3120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07" y="15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2.59259E-6 L -0.11806 0.3465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03" y="17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34149 0.3342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83" y="167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-0.204 0.0902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1.48148E-6 L -0.3448 0.12153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240" y="6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2.96296E-6 L -0.22066 -0.22014 " pathEditMode="relative" rAng="0" ptsTypes="AA">
                                      <p:cBhvr>
                                        <p:cTn id="6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22222E-6 L 0.19896 -0.12592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48" y="-62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000"/>
                            </p:stCondLst>
                            <p:childTnLst>
                              <p:par>
                                <p:cTn id="98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07407E-6 L 0.21441 0.09051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12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L 0.37813 -0.2625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06" y="-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"/>
                            </p:stCondLst>
                            <p:childTnLst>
                              <p:par>
                                <p:cTn id="1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2023-01-13T07:04:10Z</dcterms:created>
  <dcterms:modified xsi:type="dcterms:W3CDTF">2023-01-13T07:42:27Z</dcterms:modified>
</cp:coreProperties>
</file>