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9E5D2-1999-4EA8-AC07-39DF0332E09D}" type="datetimeFigureOut">
              <a:rPr lang="ru-RU"/>
              <a:pPr>
                <a:defRPr/>
              </a:pPr>
              <a:t>29.04.2016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2E97C-9FCB-4C5A-8721-BFE1646A72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3B193-88A9-4139-9954-8518C8529ED3}" type="datetimeFigureOut">
              <a:rPr lang="ru-RU"/>
              <a:pPr>
                <a:defRPr/>
              </a:pPr>
              <a:t>29.04.2016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5EB1A9-6FE2-4C71-9A5A-FEFD30BF73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7BBB3-E77F-471E-A28C-F5CD7DC3B6F4}" type="datetimeFigureOut">
              <a:rPr lang="ru-RU"/>
              <a:pPr>
                <a:defRPr/>
              </a:pPr>
              <a:t>29.04.2016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AF92D-4FEA-46CA-9E5F-D39BD92CBB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5B11279-EC00-418E-8CD2-549E908B3160}" type="datetimeFigureOut">
              <a:rPr lang="ru-RU"/>
              <a:pPr>
                <a:defRPr/>
              </a:pPr>
              <a:t>29.04.2016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2390DAC-F5C9-4521-9962-5453521BB7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00876-0121-4DB0-AD01-05F82C6F8CEB}" type="datetimeFigureOut">
              <a:rPr lang="ru-RU"/>
              <a:pPr>
                <a:defRPr/>
              </a:pPr>
              <a:t>29.04.2016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DCD2A-19C9-42DF-9434-64CD9F770A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DE084-C76A-427D-862B-4D0B3654AB3F}" type="datetimeFigureOut">
              <a:rPr lang="ru-RU"/>
              <a:pPr>
                <a:defRPr/>
              </a:pPr>
              <a:t>29.04.2016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A8B95-01B2-458D-8775-E4FDF42557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4CF4F-46BA-4B81-9B30-DE7AAC524607}" type="datetimeFigureOut">
              <a:rPr lang="ru-RU"/>
              <a:pPr>
                <a:defRPr/>
              </a:pPr>
              <a:t>29.04.2016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86D35-9923-457A-8DCD-86BA89E606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BEC1A58-1B41-48CB-9726-9F72ED04DDE3}" type="datetimeFigureOut">
              <a:rPr lang="ru-RU"/>
              <a:pPr>
                <a:defRPr/>
              </a:pPr>
              <a:t>29.04.2016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D9D05E7-7F08-448B-8C3B-0721502502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841A2-E4F6-49B7-B8DB-296A033D4A3F}" type="datetimeFigureOut">
              <a:rPr lang="ru-RU"/>
              <a:pPr>
                <a:defRPr/>
              </a:pPr>
              <a:t>29.04.2016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5235A-1D45-45AF-BB0B-43D64B307A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C267A4A-C771-4DA4-B141-6FBE8EBC86B1}" type="datetimeFigureOut">
              <a:rPr lang="ru-RU"/>
              <a:pPr>
                <a:defRPr/>
              </a:pPr>
              <a:t>29.04.2016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18655F-1879-41A8-9E57-F0335AE9CE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7F2994A-7322-4A50-8A4F-4AAF73A68B51}" type="datetimeFigureOut">
              <a:rPr lang="ru-RU"/>
              <a:pPr>
                <a:defRPr/>
              </a:pPr>
              <a:t>29.04.2016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36B4538-4C45-4061-B15C-27CD27FEE6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854D50-D78D-46A9-B622-B2DA59F9E9BB}" type="datetimeFigureOut">
              <a:rPr lang="ru-RU"/>
              <a:pPr>
                <a:defRPr/>
              </a:pPr>
              <a:t>29.04.2016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CDA13F-3D3C-491A-A08D-3F9AE4CA8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0" r:id="rId5"/>
    <p:sldLayoutId id="2147483675" r:id="rId6"/>
    <p:sldLayoutId id="2147483669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8538" y="285750"/>
            <a:ext cx="6551612" cy="63119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4000" cap="none" smtClean="0">
                <a:solidFill>
                  <a:srgbClr val="D0A80A"/>
                </a:solidFill>
              </a:rPr>
              <a:t>ИНТЕЛЛЕКТУАЛЬНАЯ ИГРА: </a:t>
            </a:r>
            <a:br>
              <a:rPr lang="ru-RU" sz="4000" cap="none" smtClean="0">
                <a:solidFill>
                  <a:srgbClr val="D0A80A"/>
                </a:solidFill>
              </a:rPr>
            </a:br>
            <a:r>
              <a:rPr lang="ru-RU" sz="2700" cap="none" smtClean="0">
                <a:solidFill>
                  <a:srgbClr val="5A160B"/>
                </a:solidFill>
              </a:rPr>
              <a:t/>
            </a:r>
            <a:br>
              <a:rPr lang="ru-RU" sz="2700" cap="none" smtClean="0">
                <a:solidFill>
                  <a:srgbClr val="5A160B"/>
                </a:solidFill>
              </a:rPr>
            </a:br>
            <a:r>
              <a:rPr lang="ru-RU" sz="8000" cap="none" smtClean="0">
                <a:solidFill>
                  <a:srgbClr val="C00000"/>
                </a:solidFill>
              </a:rPr>
              <a:t>ЗНАТО</a:t>
            </a:r>
            <a:r>
              <a:rPr lang="ru-RU" sz="8000" cap="none" smtClean="0">
                <a:solidFill>
                  <a:srgbClr val="C00000"/>
                </a:solidFill>
                <a:latin typeface="Arial" charset="0"/>
              </a:rPr>
              <a:t>К</a:t>
            </a:r>
            <a:r>
              <a:rPr lang="ru-RU" sz="8000" cap="none" smtClean="0">
                <a:solidFill>
                  <a:srgbClr val="C00000"/>
                </a:solidFill>
              </a:rPr>
              <a:t>И              ХИМИИ</a:t>
            </a:r>
            <a:r>
              <a:rPr lang="ru-RU" sz="8000" cap="none" smtClean="0">
                <a:solidFill>
                  <a:srgbClr val="C00000"/>
                </a:solidFill>
                <a:latin typeface="Arial" charset="0"/>
              </a:rPr>
              <a:t> И </a:t>
            </a:r>
            <a:br>
              <a:rPr lang="ru-RU" sz="8000" cap="none" smtClean="0">
                <a:solidFill>
                  <a:srgbClr val="C00000"/>
                </a:solidFill>
                <a:latin typeface="Arial" charset="0"/>
              </a:rPr>
            </a:br>
            <a:r>
              <a:rPr lang="ru-RU" sz="8000" cap="none" smtClean="0">
                <a:solidFill>
                  <a:srgbClr val="C00000"/>
                </a:solidFill>
                <a:latin typeface="Arial" charset="0"/>
              </a:rPr>
              <a:t>БИОЛОГИИ</a:t>
            </a:r>
            <a:r>
              <a:rPr lang="ru-RU" sz="8000" cap="none" smtClean="0">
                <a:solidFill>
                  <a:srgbClr val="C00000"/>
                </a:solidFill>
              </a:rPr>
              <a:t> «2016»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62</TotalTime>
  <Words>7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</vt:i4>
      </vt:variant>
    </vt:vector>
  </HeadingPairs>
  <TitlesOfParts>
    <vt:vector size="13" baseType="lpstr">
      <vt:lpstr>Century Schoolbook</vt:lpstr>
      <vt:lpstr>Arial</vt:lpstr>
      <vt:lpstr>Wingdings</vt:lpstr>
      <vt:lpstr>Wingdings 2</vt:lpstr>
      <vt:lpstr>Calibri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ИНТЕЛЛЕКТУАЛЬНАЯ ИГРА:   ЗНАТОКИ              ХИМИИ И  БИОЛОГИИ «2016»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Интеллектуальная игра:    Знатоки химии «2014»</dc:title>
  <dc:creator>Admin</dc:creator>
  <cp:lastModifiedBy>Алексей Роенко</cp:lastModifiedBy>
  <cp:revision>4</cp:revision>
  <dcterms:created xsi:type="dcterms:W3CDTF">2014-12-18T20:00:12Z</dcterms:created>
  <dcterms:modified xsi:type="dcterms:W3CDTF">2016-04-29T10:43:34Z</dcterms:modified>
</cp:coreProperties>
</file>