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62" r:id="rId4"/>
    <p:sldId id="263" r:id="rId5"/>
    <p:sldId id="264" r:id="rId6"/>
    <p:sldId id="273" r:id="rId7"/>
    <p:sldId id="274" r:id="rId8"/>
    <p:sldId id="268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595F7-191D-44C0-A137-28A453704BAB}" type="doc">
      <dgm:prSet loTypeId="urn:microsoft.com/office/officeart/2005/8/layout/defaul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DF64537-B15A-4B80-8568-18B1F0C49953}">
      <dgm:prSet/>
      <dgm:spPr/>
      <dgm:t>
        <a:bodyPr/>
        <a:lstStyle/>
        <a:p>
          <a:pPr rtl="0"/>
          <a:r>
            <a:rPr lang="ru-RU" dirty="0" err="1" smtClean="0"/>
            <a:t>Нейротренажёры</a:t>
          </a:r>
          <a:r>
            <a:rPr lang="ru-RU" dirty="0" smtClean="0"/>
            <a:t> и </a:t>
          </a:r>
          <a:r>
            <a:rPr lang="ru-RU" dirty="0" err="1" smtClean="0"/>
            <a:t>нейрогаджеты</a:t>
          </a:r>
          <a:r>
            <a:rPr lang="ru-RU" dirty="0" smtClean="0"/>
            <a:t> - модные понятия.</a:t>
          </a:r>
          <a:br>
            <a:rPr lang="ru-RU" dirty="0" smtClean="0"/>
          </a:br>
          <a:r>
            <a:rPr lang="ru-RU" dirty="0" smtClean="0"/>
            <a:t>Приставка </a:t>
          </a:r>
          <a:r>
            <a:rPr lang="ru-RU" dirty="0" err="1" smtClean="0"/>
            <a:t>нейро</a:t>
          </a:r>
          <a:r>
            <a:rPr lang="ru-RU" dirty="0" smtClean="0"/>
            <a:t> в современном обществе закрепила за собой “гарантию” того, что воздействие будет на мозг.</a:t>
          </a:r>
          <a:br>
            <a:rPr lang="ru-RU" dirty="0" smtClean="0"/>
          </a:br>
          <a:endParaRPr lang="ru-RU" dirty="0"/>
        </a:p>
      </dgm:t>
    </dgm:pt>
    <dgm:pt modelId="{4EFC314D-A937-4081-87F1-FFE44985C6F2}" type="parTrans" cxnId="{9E091415-C0FC-4C00-B9B2-F9B07264988C}">
      <dgm:prSet/>
      <dgm:spPr/>
      <dgm:t>
        <a:bodyPr/>
        <a:lstStyle/>
        <a:p>
          <a:endParaRPr lang="ru-RU"/>
        </a:p>
      </dgm:t>
    </dgm:pt>
    <dgm:pt modelId="{19757B34-8372-4C09-904F-1F709BA2A02F}" type="sibTrans" cxnId="{9E091415-C0FC-4C00-B9B2-F9B07264988C}">
      <dgm:prSet/>
      <dgm:spPr/>
      <dgm:t>
        <a:bodyPr/>
        <a:lstStyle/>
        <a:p>
          <a:endParaRPr lang="ru-RU"/>
        </a:p>
      </dgm:t>
    </dgm:pt>
    <dgm:pt modelId="{E4FE72BC-8CF0-48DE-A432-AE64252FFDF6}">
      <dgm:prSet/>
      <dgm:spPr/>
      <dgm:t>
        <a:bodyPr/>
        <a:lstStyle/>
        <a:p>
          <a:pPr rtl="0"/>
          <a:r>
            <a:rPr lang="ru-RU" dirty="0" smtClean="0"/>
            <a:t>Сейчас, почти все специалисты: логопеды, психологи,</a:t>
          </a:r>
          <a:br>
            <a:rPr lang="ru-RU" dirty="0" smtClean="0"/>
          </a:br>
          <a:r>
            <a:rPr lang="ru-RU" dirty="0" err="1" smtClean="0"/>
            <a:t>нейропсихологи</a:t>
          </a:r>
          <a:r>
            <a:rPr lang="ru-RU" dirty="0" smtClean="0"/>
            <a:t>, дефектологи используют в своей работе различные </a:t>
          </a:r>
          <a:r>
            <a:rPr lang="ru-RU" dirty="0" err="1" smtClean="0"/>
            <a:t>нейротренажеры</a:t>
          </a:r>
          <a:r>
            <a:rPr lang="ru-RU" dirty="0" smtClean="0"/>
            <a:t>: </a:t>
          </a:r>
          <a:r>
            <a:rPr lang="ru-RU" dirty="0" err="1" smtClean="0"/>
            <a:t>нейроскакалки</a:t>
          </a:r>
          <a:r>
            <a:rPr lang="ru-RU" dirty="0" smtClean="0"/>
            <a:t>, балансиры, межполушарные доски, </a:t>
          </a:r>
          <a:r>
            <a:rPr lang="ru-RU" dirty="0" err="1" smtClean="0"/>
            <a:t>кинезиомячики</a:t>
          </a:r>
          <a:r>
            <a:rPr lang="ru-RU" dirty="0" smtClean="0"/>
            <a:t>, </a:t>
          </a:r>
          <a:r>
            <a:rPr lang="ru-RU" dirty="0" err="1" smtClean="0"/>
            <a:t>нейропрописи</a:t>
          </a:r>
          <a:r>
            <a:rPr lang="ru-RU" dirty="0" smtClean="0"/>
            <a:t> и др.</a:t>
          </a:r>
          <a:br>
            <a:rPr lang="ru-RU" dirty="0" smtClean="0"/>
          </a:br>
          <a:r>
            <a:rPr lang="ru-RU" dirty="0" smtClean="0"/>
            <a:t/>
          </a:r>
          <a:br>
            <a:rPr lang="ru-RU" dirty="0" smtClean="0"/>
          </a:br>
          <a:endParaRPr lang="ru-RU" dirty="0"/>
        </a:p>
      </dgm:t>
    </dgm:pt>
    <dgm:pt modelId="{AF424DAA-2075-47A3-9881-64F57067D610}" type="parTrans" cxnId="{DA32323E-5C66-4897-B6E5-9574B1278CF1}">
      <dgm:prSet/>
      <dgm:spPr/>
      <dgm:t>
        <a:bodyPr/>
        <a:lstStyle/>
        <a:p>
          <a:endParaRPr lang="ru-RU"/>
        </a:p>
      </dgm:t>
    </dgm:pt>
    <dgm:pt modelId="{477001EC-B7A4-4657-B5E6-3079614D1359}" type="sibTrans" cxnId="{DA32323E-5C66-4897-B6E5-9574B1278CF1}">
      <dgm:prSet/>
      <dgm:spPr/>
      <dgm:t>
        <a:bodyPr/>
        <a:lstStyle/>
        <a:p>
          <a:endParaRPr lang="ru-RU"/>
        </a:p>
      </dgm:t>
    </dgm:pt>
    <dgm:pt modelId="{921DA81B-E6F6-494A-9BB8-B64E2D2981F3}" type="pres">
      <dgm:prSet presAssocID="{F28595F7-191D-44C0-A137-28A453704BA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C92E7B-FA55-46C7-8380-D917423864FD}" type="pres">
      <dgm:prSet presAssocID="{EDF64537-B15A-4B80-8568-18B1F0C49953}" presName="node" presStyleLbl="node1" presStyleIdx="0" presStyleCnt="2" custLinFactNeighborX="-26" custLinFactNeighborY="-5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14F64A-6E3F-4576-9968-FBD75BF815B1}" type="pres">
      <dgm:prSet presAssocID="{19757B34-8372-4C09-904F-1F709BA2A02F}" presName="sibTrans" presStyleCnt="0"/>
      <dgm:spPr/>
      <dgm:t>
        <a:bodyPr/>
        <a:lstStyle/>
        <a:p>
          <a:endParaRPr lang="ru-RU"/>
        </a:p>
      </dgm:t>
    </dgm:pt>
    <dgm:pt modelId="{EE3D9467-57D5-4D50-AD8A-967446D56EE9}" type="pres">
      <dgm:prSet presAssocID="{E4FE72BC-8CF0-48DE-A432-AE64252FFDF6}" presName="node" presStyleLbl="node1" presStyleIdx="1" presStyleCnt="2" custLinFactNeighborX="716" custLinFactNeighborY="-5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E628B9-1175-4497-8AA7-9CBB4180883B}" type="presOf" srcId="{F28595F7-191D-44C0-A137-28A453704BAB}" destId="{921DA81B-E6F6-494A-9BB8-B64E2D2981F3}" srcOrd="0" destOrd="0" presId="urn:microsoft.com/office/officeart/2005/8/layout/default"/>
    <dgm:cxn modelId="{9B29B232-D035-4004-A248-23496A0EB8DF}" type="presOf" srcId="{EDF64537-B15A-4B80-8568-18B1F0C49953}" destId="{90C92E7B-FA55-46C7-8380-D917423864FD}" srcOrd="0" destOrd="0" presId="urn:microsoft.com/office/officeart/2005/8/layout/default"/>
    <dgm:cxn modelId="{9E091415-C0FC-4C00-B9B2-F9B07264988C}" srcId="{F28595F7-191D-44C0-A137-28A453704BAB}" destId="{EDF64537-B15A-4B80-8568-18B1F0C49953}" srcOrd="0" destOrd="0" parTransId="{4EFC314D-A937-4081-87F1-FFE44985C6F2}" sibTransId="{19757B34-8372-4C09-904F-1F709BA2A02F}"/>
    <dgm:cxn modelId="{18DC05DE-FDED-4EB4-B069-49BFAFFC814E}" type="presOf" srcId="{E4FE72BC-8CF0-48DE-A432-AE64252FFDF6}" destId="{EE3D9467-57D5-4D50-AD8A-967446D56EE9}" srcOrd="0" destOrd="0" presId="urn:microsoft.com/office/officeart/2005/8/layout/default"/>
    <dgm:cxn modelId="{DA32323E-5C66-4897-B6E5-9574B1278CF1}" srcId="{F28595F7-191D-44C0-A137-28A453704BAB}" destId="{E4FE72BC-8CF0-48DE-A432-AE64252FFDF6}" srcOrd="1" destOrd="0" parTransId="{AF424DAA-2075-47A3-9881-64F57067D610}" sibTransId="{477001EC-B7A4-4657-B5E6-3079614D1359}"/>
    <dgm:cxn modelId="{DE0128A3-C866-4E60-9129-1CA9AE598CC4}" type="presParOf" srcId="{921DA81B-E6F6-494A-9BB8-B64E2D2981F3}" destId="{90C92E7B-FA55-46C7-8380-D917423864FD}" srcOrd="0" destOrd="0" presId="urn:microsoft.com/office/officeart/2005/8/layout/default"/>
    <dgm:cxn modelId="{F7B58790-C595-4F7A-8C43-3A89C9FEE9A8}" type="presParOf" srcId="{921DA81B-E6F6-494A-9BB8-B64E2D2981F3}" destId="{EA14F64A-6E3F-4576-9968-FBD75BF815B1}" srcOrd="1" destOrd="0" presId="urn:microsoft.com/office/officeart/2005/8/layout/default"/>
    <dgm:cxn modelId="{F3B1DE30-5F88-4B16-A30E-27E81BDBFDFD}" type="presParOf" srcId="{921DA81B-E6F6-494A-9BB8-B64E2D2981F3}" destId="{EE3D9467-57D5-4D50-AD8A-967446D56EE9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894300-BA61-428D-961B-B06A95E45A1F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B7B2B8B-86B3-48C0-A0BD-E42B6A6B4200}">
      <dgm:prSet/>
      <dgm:spPr/>
      <dgm:t>
        <a:bodyPr/>
        <a:lstStyle/>
        <a:p>
          <a:pPr rtl="0"/>
          <a:r>
            <a:rPr lang="ru-RU" b="1" dirty="0" smtClean="0"/>
            <a:t>Принципы использования: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1. Принцип опоры на сохранные формы   деятельности.</a:t>
          </a:r>
          <a:br>
            <a:rPr lang="ru-RU" dirty="0" smtClean="0"/>
          </a:br>
          <a:r>
            <a:rPr lang="ru-RU" dirty="0" smtClean="0"/>
            <a:t>2. Многократной повторяемости частей программы в различных вариантах.</a:t>
          </a:r>
          <a:br>
            <a:rPr lang="ru-RU" dirty="0" smtClean="0"/>
          </a:br>
          <a:r>
            <a:rPr lang="ru-RU" dirty="0" smtClean="0"/>
            <a:t>3. Принцип опоры на предметную деятельность.</a:t>
          </a:r>
          <a:br>
            <a:rPr lang="ru-RU" dirty="0" smtClean="0"/>
          </a:br>
          <a:r>
            <a:rPr lang="ru-RU" dirty="0" smtClean="0"/>
            <a:t>4. Принцип поэтапного формирования умственных действий.</a:t>
          </a:r>
          <a:endParaRPr lang="ru-RU" dirty="0"/>
        </a:p>
      </dgm:t>
    </dgm:pt>
    <dgm:pt modelId="{877CF611-2E07-44FC-8AEB-F8419286F481}" type="parTrans" cxnId="{97FC1EB7-FE65-4D86-BD51-6DE89828A56E}">
      <dgm:prSet/>
      <dgm:spPr/>
      <dgm:t>
        <a:bodyPr/>
        <a:lstStyle/>
        <a:p>
          <a:endParaRPr lang="ru-RU"/>
        </a:p>
      </dgm:t>
    </dgm:pt>
    <dgm:pt modelId="{8279C34E-D5C8-4FB8-B327-253C109190DC}" type="sibTrans" cxnId="{97FC1EB7-FE65-4D86-BD51-6DE89828A56E}">
      <dgm:prSet/>
      <dgm:spPr/>
      <dgm:t>
        <a:bodyPr/>
        <a:lstStyle/>
        <a:p>
          <a:endParaRPr lang="ru-RU"/>
        </a:p>
      </dgm:t>
    </dgm:pt>
    <dgm:pt modelId="{5D279B49-C6E0-4BF0-B96E-EB288F665132}">
      <dgm:prSet/>
      <dgm:spPr/>
      <dgm:t>
        <a:bodyPr/>
        <a:lstStyle/>
        <a:p>
          <a:pPr algn="ctr" rtl="0"/>
          <a:r>
            <a:rPr lang="ru-RU" b="1" dirty="0" smtClean="0"/>
            <a:t>Общие педагогические условия организации  игровых упражнений на </a:t>
          </a:r>
          <a:r>
            <a:rPr lang="ru-RU" b="1" dirty="0" err="1" smtClean="0"/>
            <a:t>нейротренажерах</a:t>
          </a:r>
          <a:r>
            <a:rPr lang="ru-RU" dirty="0" smtClean="0"/>
            <a:t>:</a:t>
          </a:r>
        </a:p>
        <a:p>
          <a:pPr algn="l" rtl="0"/>
          <a:r>
            <a:rPr lang="ru-RU" dirty="0" smtClean="0"/>
            <a:t>1. перед игрой (особенно с балансирами) проводится инструктаж по технике безопасности; </a:t>
          </a:r>
        </a:p>
        <a:p>
          <a:pPr algn="l" rtl="0"/>
          <a:r>
            <a:rPr lang="ru-RU" dirty="0" smtClean="0"/>
            <a:t>2. знакомство детей с правилами обращения с тренажером;</a:t>
          </a:r>
        </a:p>
        <a:p>
          <a:pPr algn="l" rtl="0"/>
          <a:r>
            <a:rPr lang="ru-RU" dirty="0" smtClean="0"/>
            <a:t>3. наличие педагогической цели; </a:t>
          </a:r>
        </a:p>
        <a:p>
          <a:pPr algn="l" rtl="0"/>
          <a:r>
            <a:rPr lang="ru-RU" dirty="0" smtClean="0"/>
            <a:t>4.использование мотивации детской деятельности;</a:t>
          </a:r>
        </a:p>
        <a:p>
          <a:pPr algn="l" rtl="0"/>
          <a:r>
            <a:rPr lang="ru-RU" dirty="0" smtClean="0"/>
            <a:t>5. в процессе игры- закрепление желательного поведения, одобрение;</a:t>
          </a:r>
        </a:p>
        <a:p>
          <a:pPr algn="l" rtl="0"/>
          <a:r>
            <a:rPr lang="ru-RU" dirty="0" smtClean="0"/>
            <a:t>6. эмоциональная составляющая- важно, чтобы игра приносила детям удовольствие.</a:t>
          </a:r>
          <a:endParaRPr lang="ru-RU" dirty="0"/>
        </a:p>
      </dgm:t>
    </dgm:pt>
    <dgm:pt modelId="{20705CC3-305A-4142-8562-EFA3FD870AE1}" type="parTrans" cxnId="{31DC3D2E-A835-4FED-8789-BEA4F3B921C3}">
      <dgm:prSet/>
      <dgm:spPr/>
      <dgm:t>
        <a:bodyPr/>
        <a:lstStyle/>
        <a:p>
          <a:endParaRPr lang="ru-RU"/>
        </a:p>
      </dgm:t>
    </dgm:pt>
    <dgm:pt modelId="{18BBBE41-34D0-4A8F-8269-3505183998DB}" type="sibTrans" cxnId="{31DC3D2E-A835-4FED-8789-BEA4F3B921C3}">
      <dgm:prSet/>
      <dgm:spPr/>
      <dgm:t>
        <a:bodyPr/>
        <a:lstStyle/>
        <a:p>
          <a:endParaRPr lang="ru-RU"/>
        </a:p>
      </dgm:t>
    </dgm:pt>
    <dgm:pt modelId="{EB6A08E0-605E-4056-87FE-0C92C3591CB8}" type="pres">
      <dgm:prSet presAssocID="{C0894300-BA61-428D-961B-B06A95E45A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937312-9834-486E-9CC6-26CA57E5BA53}" type="pres">
      <dgm:prSet presAssocID="{9B7B2B8B-86B3-48C0-A0BD-E42B6A6B420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D7185-D46E-4E9E-BD5B-6280ADF12026}" type="pres">
      <dgm:prSet presAssocID="{8279C34E-D5C8-4FB8-B327-253C109190DC}" presName="spacer" presStyleCnt="0"/>
      <dgm:spPr/>
    </dgm:pt>
    <dgm:pt modelId="{771F80FE-C1B3-4A43-A7F3-4CCFC04591E6}" type="pres">
      <dgm:prSet presAssocID="{5D279B49-C6E0-4BF0-B96E-EB288F66513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A776EF-43AC-4C87-A325-A9DEA05B1D89}" type="presOf" srcId="{5D279B49-C6E0-4BF0-B96E-EB288F665132}" destId="{771F80FE-C1B3-4A43-A7F3-4CCFC04591E6}" srcOrd="0" destOrd="0" presId="urn:microsoft.com/office/officeart/2005/8/layout/vList2"/>
    <dgm:cxn modelId="{B4C481E5-8B8F-4ABA-B15A-C076C832E60C}" type="presOf" srcId="{9B7B2B8B-86B3-48C0-A0BD-E42B6A6B4200}" destId="{A6937312-9834-486E-9CC6-26CA57E5BA53}" srcOrd="0" destOrd="0" presId="urn:microsoft.com/office/officeart/2005/8/layout/vList2"/>
    <dgm:cxn modelId="{31DC3D2E-A835-4FED-8789-BEA4F3B921C3}" srcId="{C0894300-BA61-428D-961B-B06A95E45A1F}" destId="{5D279B49-C6E0-4BF0-B96E-EB288F665132}" srcOrd="1" destOrd="0" parTransId="{20705CC3-305A-4142-8562-EFA3FD870AE1}" sibTransId="{18BBBE41-34D0-4A8F-8269-3505183998DB}"/>
    <dgm:cxn modelId="{B1869BCE-BA2C-4F49-A3B7-F01398DD811B}" type="presOf" srcId="{C0894300-BA61-428D-961B-B06A95E45A1F}" destId="{EB6A08E0-605E-4056-87FE-0C92C3591CB8}" srcOrd="0" destOrd="0" presId="urn:microsoft.com/office/officeart/2005/8/layout/vList2"/>
    <dgm:cxn modelId="{97FC1EB7-FE65-4D86-BD51-6DE89828A56E}" srcId="{C0894300-BA61-428D-961B-B06A95E45A1F}" destId="{9B7B2B8B-86B3-48C0-A0BD-E42B6A6B4200}" srcOrd="0" destOrd="0" parTransId="{877CF611-2E07-44FC-8AEB-F8419286F481}" sibTransId="{8279C34E-D5C8-4FB8-B327-253C109190DC}"/>
    <dgm:cxn modelId="{0C9E2734-F07F-45BE-B49C-00075B6B6C93}" type="presParOf" srcId="{EB6A08E0-605E-4056-87FE-0C92C3591CB8}" destId="{A6937312-9834-486E-9CC6-26CA57E5BA53}" srcOrd="0" destOrd="0" presId="urn:microsoft.com/office/officeart/2005/8/layout/vList2"/>
    <dgm:cxn modelId="{70F2BBCA-2F02-4875-A9D9-F78B9A17EDDD}" type="presParOf" srcId="{EB6A08E0-605E-4056-87FE-0C92C3591CB8}" destId="{A27D7185-D46E-4E9E-BD5B-6280ADF12026}" srcOrd="1" destOrd="0" presId="urn:microsoft.com/office/officeart/2005/8/layout/vList2"/>
    <dgm:cxn modelId="{E2A58BEB-E342-4B92-96E6-D4B51808B3A9}" type="presParOf" srcId="{EB6A08E0-605E-4056-87FE-0C92C3591CB8}" destId="{771F80FE-C1B3-4A43-A7F3-4CCFC04591E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BD0E34-5C4A-4F4D-98C4-A5DBFD3474C3}" type="doc">
      <dgm:prSet loTypeId="urn:microsoft.com/office/officeart/2005/8/layout/cycle4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CA3A72C-E688-45FB-A079-6D6DF0AD02A1}">
      <dgm:prSet phldrT="[Текст]"/>
      <dgm:spPr/>
      <dgm:t>
        <a:bodyPr/>
        <a:lstStyle/>
        <a:p>
          <a:r>
            <a:rPr lang="ru-RU" dirty="0" smtClean="0"/>
            <a:t>Утренняя </a:t>
          </a:r>
          <a:r>
            <a:rPr lang="ru-RU" b="1" dirty="0" smtClean="0"/>
            <a:t>гимнастика;</a:t>
          </a:r>
          <a:r>
            <a:rPr lang="ru-RU" dirty="0" smtClean="0"/>
            <a:t> пальчиковая; артикуляционная;  после сна</a:t>
          </a:r>
          <a:endParaRPr lang="ru-RU" dirty="0"/>
        </a:p>
      </dgm:t>
    </dgm:pt>
    <dgm:pt modelId="{CA012D7A-D798-496C-BC73-88B7CDD027E4}" type="parTrans" cxnId="{DAFA4DF9-69B3-4E78-BC46-ED85C9792B26}">
      <dgm:prSet/>
      <dgm:spPr/>
      <dgm:t>
        <a:bodyPr/>
        <a:lstStyle/>
        <a:p>
          <a:endParaRPr lang="ru-RU"/>
        </a:p>
      </dgm:t>
    </dgm:pt>
    <dgm:pt modelId="{3C5885E3-F3E7-4810-BDC9-9EC2C85C6027}" type="sibTrans" cxnId="{DAFA4DF9-69B3-4E78-BC46-ED85C9792B26}">
      <dgm:prSet/>
      <dgm:spPr/>
      <dgm:t>
        <a:bodyPr/>
        <a:lstStyle/>
        <a:p>
          <a:endParaRPr lang="ru-RU"/>
        </a:p>
      </dgm:t>
    </dgm:pt>
    <dgm:pt modelId="{7BA49E9C-1048-49D2-B27D-AD775A37DAD6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Балансир; полусфера; </a:t>
          </a:r>
          <a:r>
            <a:rPr lang="ru-RU" sz="1200" dirty="0" err="1" smtClean="0">
              <a:latin typeface="Times New Roman" pitchFamily="18" charset="0"/>
              <a:cs typeface="Times New Roman" pitchFamily="18" charset="0"/>
            </a:rPr>
            <a:t>фитбол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01F63D02-8F54-401D-B6F3-3F62E488947D}" type="parTrans" cxnId="{CBB37714-FCE0-4737-9DDC-CC4D9AEAEAA0}">
      <dgm:prSet/>
      <dgm:spPr/>
      <dgm:t>
        <a:bodyPr/>
        <a:lstStyle/>
        <a:p>
          <a:endParaRPr lang="ru-RU"/>
        </a:p>
      </dgm:t>
    </dgm:pt>
    <dgm:pt modelId="{8FBB2933-8E52-4BB1-9645-492FBB42448F}" type="sibTrans" cxnId="{CBB37714-FCE0-4737-9DDC-CC4D9AEAEAA0}">
      <dgm:prSet/>
      <dgm:spPr/>
      <dgm:t>
        <a:bodyPr/>
        <a:lstStyle/>
        <a:p>
          <a:endParaRPr lang="ru-RU"/>
        </a:p>
      </dgm:t>
    </dgm:pt>
    <dgm:pt modelId="{DD93DD70-619B-47B2-AC7E-0892FC795206}">
      <dgm:prSet phldrT="[Текст]" custT="1"/>
      <dgm:spPr/>
      <dgm:t>
        <a:bodyPr/>
        <a:lstStyle/>
        <a:p>
          <a:r>
            <a:rPr lang="ru-RU" sz="1200" dirty="0" err="1" smtClean="0">
              <a:latin typeface="Times New Roman" pitchFamily="18" charset="0"/>
              <a:cs typeface="Times New Roman" pitchFamily="18" charset="0"/>
            </a:rPr>
            <a:t>Ортоковрики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4259FEDC-0FD6-40E3-9FA7-0F66113AF98F}" type="parTrans" cxnId="{076AA8B2-B6DA-4AE9-AC6E-6C1ABD03576F}">
      <dgm:prSet/>
      <dgm:spPr/>
      <dgm:t>
        <a:bodyPr/>
        <a:lstStyle/>
        <a:p>
          <a:endParaRPr lang="ru-RU"/>
        </a:p>
      </dgm:t>
    </dgm:pt>
    <dgm:pt modelId="{AB81C40D-E105-4559-A8D6-A058D511D81B}" type="sibTrans" cxnId="{076AA8B2-B6DA-4AE9-AC6E-6C1ABD03576F}">
      <dgm:prSet/>
      <dgm:spPr/>
      <dgm:t>
        <a:bodyPr/>
        <a:lstStyle/>
        <a:p>
          <a:endParaRPr lang="ru-RU"/>
        </a:p>
      </dgm:t>
    </dgm:pt>
    <dgm:pt modelId="{F2FC3A89-57A3-4CE2-B854-3E4A635883D4}">
      <dgm:prSet phldrT="[Текст]"/>
      <dgm:spPr/>
      <dgm:t>
        <a:bodyPr/>
        <a:lstStyle/>
        <a:p>
          <a:r>
            <a:rPr lang="ru-RU" b="1" dirty="0" smtClean="0"/>
            <a:t>ООД :</a:t>
          </a:r>
        </a:p>
        <a:p>
          <a:r>
            <a:rPr lang="ru-RU" dirty="0" smtClean="0"/>
            <a:t>включение в занятие; динамические паузы</a:t>
          </a:r>
          <a:endParaRPr lang="ru-RU" dirty="0"/>
        </a:p>
      </dgm:t>
    </dgm:pt>
    <dgm:pt modelId="{C72F38A2-0A3C-428C-B027-22199E0383B3}" type="parTrans" cxnId="{DD8830C4-5E28-4A0E-B279-C788A93CBC32}">
      <dgm:prSet/>
      <dgm:spPr/>
      <dgm:t>
        <a:bodyPr/>
        <a:lstStyle/>
        <a:p>
          <a:endParaRPr lang="ru-RU"/>
        </a:p>
      </dgm:t>
    </dgm:pt>
    <dgm:pt modelId="{DF0624C3-8157-44A4-80A5-E432287FE772}" type="sibTrans" cxnId="{DD8830C4-5E28-4A0E-B279-C788A93CBC32}">
      <dgm:prSet/>
      <dgm:spPr/>
      <dgm:t>
        <a:bodyPr/>
        <a:lstStyle/>
        <a:p>
          <a:endParaRPr lang="ru-RU"/>
        </a:p>
      </dgm:t>
    </dgm:pt>
    <dgm:pt modelId="{776BCEBF-AF4E-4CE2-9284-930EFB28856E}">
      <dgm:prSet phldrT="[Текст]" custT="1"/>
      <dgm:spPr/>
      <dgm:t>
        <a:bodyPr/>
        <a:lstStyle/>
        <a:p>
          <a:r>
            <a:rPr lang="ru-RU" sz="1400" dirty="0" err="1" smtClean="0"/>
            <a:t>Ортоковрики</a:t>
          </a:r>
          <a:endParaRPr lang="ru-RU" sz="1400" dirty="0"/>
        </a:p>
      </dgm:t>
    </dgm:pt>
    <dgm:pt modelId="{BAC63CF8-6465-4DFD-BACC-11E71CBA2E44}" type="parTrans" cxnId="{A408DB45-74DB-4813-AEFC-C4BB2A4709EB}">
      <dgm:prSet/>
      <dgm:spPr/>
      <dgm:t>
        <a:bodyPr/>
        <a:lstStyle/>
        <a:p>
          <a:endParaRPr lang="ru-RU"/>
        </a:p>
      </dgm:t>
    </dgm:pt>
    <dgm:pt modelId="{B1A73054-2F39-4F4A-9AC2-EC4B66AAD716}" type="sibTrans" cxnId="{A408DB45-74DB-4813-AEFC-C4BB2A4709EB}">
      <dgm:prSet/>
      <dgm:spPr/>
      <dgm:t>
        <a:bodyPr/>
        <a:lstStyle/>
        <a:p>
          <a:endParaRPr lang="ru-RU"/>
        </a:p>
      </dgm:t>
    </dgm:pt>
    <dgm:pt modelId="{075E1439-D228-43CB-BC10-BA1CBABC11B8}">
      <dgm:prSet phldrT="[Текст]" custT="1"/>
      <dgm:spPr/>
      <dgm:t>
        <a:bodyPr/>
        <a:lstStyle/>
        <a:p>
          <a:r>
            <a:rPr lang="ru-RU" sz="1400" dirty="0" err="1" smtClean="0"/>
            <a:t>Нейротренажеры</a:t>
          </a:r>
          <a:r>
            <a:rPr lang="ru-RU" sz="1400" dirty="0" smtClean="0"/>
            <a:t> в зависимости от вида занятия</a:t>
          </a:r>
          <a:endParaRPr lang="ru-RU" sz="1400" dirty="0"/>
        </a:p>
      </dgm:t>
    </dgm:pt>
    <dgm:pt modelId="{D8406F3D-A8F7-483E-8A8B-EADE274A9831}" type="parTrans" cxnId="{A5CB8298-B28D-4DF4-993B-F256BC1EB9E8}">
      <dgm:prSet/>
      <dgm:spPr/>
      <dgm:t>
        <a:bodyPr/>
        <a:lstStyle/>
        <a:p>
          <a:endParaRPr lang="ru-RU"/>
        </a:p>
      </dgm:t>
    </dgm:pt>
    <dgm:pt modelId="{D0C2B951-2F35-4543-9DC5-99E922F4D4ED}" type="sibTrans" cxnId="{A5CB8298-B28D-4DF4-993B-F256BC1EB9E8}">
      <dgm:prSet/>
      <dgm:spPr/>
      <dgm:t>
        <a:bodyPr/>
        <a:lstStyle/>
        <a:p>
          <a:endParaRPr lang="ru-RU"/>
        </a:p>
      </dgm:t>
    </dgm:pt>
    <dgm:pt modelId="{40BBF3AE-1093-4D10-AD91-4B50B3AF73C7}">
      <dgm:prSet phldrT="[Текст]"/>
      <dgm:spPr/>
      <dgm:t>
        <a:bodyPr/>
        <a:lstStyle/>
        <a:p>
          <a:r>
            <a:rPr lang="ru-RU" b="1" dirty="0" smtClean="0"/>
            <a:t>ИОД</a:t>
          </a:r>
          <a:endParaRPr lang="ru-RU" b="1" dirty="0"/>
        </a:p>
      </dgm:t>
    </dgm:pt>
    <dgm:pt modelId="{9FF577F1-B646-4754-8959-D96DBD7CCC29}" type="parTrans" cxnId="{48F04AAE-7720-4917-B2FB-50EF16B0830E}">
      <dgm:prSet/>
      <dgm:spPr/>
      <dgm:t>
        <a:bodyPr/>
        <a:lstStyle/>
        <a:p>
          <a:endParaRPr lang="ru-RU"/>
        </a:p>
      </dgm:t>
    </dgm:pt>
    <dgm:pt modelId="{2448B9CF-04E6-4F6F-AF8D-AC809CD853C7}" type="sibTrans" cxnId="{48F04AAE-7720-4917-B2FB-50EF16B0830E}">
      <dgm:prSet/>
      <dgm:spPr/>
      <dgm:t>
        <a:bodyPr/>
        <a:lstStyle/>
        <a:p>
          <a:endParaRPr lang="ru-RU"/>
        </a:p>
      </dgm:t>
    </dgm:pt>
    <dgm:pt modelId="{270E7CD3-C9FE-43AF-B134-E31A0D8556D3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Визуально -ритмический круг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B3A251C9-4A4F-4E4B-B2B5-57A4D2829531}" type="parTrans" cxnId="{FD0DD97F-00A7-4DA9-BCC7-B4B8A8845540}">
      <dgm:prSet/>
      <dgm:spPr/>
      <dgm:t>
        <a:bodyPr/>
        <a:lstStyle/>
        <a:p>
          <a:endParaRPr lang="ru-RU"/>
        </a:p>
      </dgm:t>
    </dgm:pt>
    <dgm:pt modelId="{361913A4-6928-4643-B61A-A6152C32D32A}" type="sibTrans" cxnId="{FD0DD97F-00A7-4DA9-BCC7-B4B8A8845540}">
      <dgm:prSet/>
      <dgm:spPr/>
      <dgm:t>
        <a:bodyPr/>
        <a:lstStyle/>
        <a:p>
          <a:endParaRPr lang="ru-RU"/>
        </a:p>
      </dgm:t>
    </dgm:pt>
    <dgm:pt modelId="{7F84FEAD-BCCA-422D-BF8B-86675F923E95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Визуально -ритмическая парковка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5B31991D-F826-45F4-90BB-B1C3D4060245}" type="parTrans" cxnId="{BC69316D-B541-4C91-A3CD-FBACE0366AD3}">
      <dgm:prSet/>
      <dgm:spPr/>
      <dgm:t>
        <a:bodyPr/>
        <a:lstStyle/>
        <a:p>
          <a:endParaRPr lang="ru-RU"/>
        </a:p>
      </dgm:t>
    </dgm:pt>
    <dgm:pt modelId="{C6048678-3966-4FC3-BF17-B3EDB1760E2E}" type="sibTrans" cxnId="{BC69316D-B541-4C91-A3CD-FBACE0366AD3}">
      <dgm:prSet/>
      <dgm:spPr/>
      <dgm:t>
        <a:bodyPr/>
        <a:lstStyle/>
        <a:p>
          <a:endParaRPr lang="ru-RU"/>
        </a:p>
      </dgm:t>
    </dgm:pt>
    <dgm:pt modelId="{94CDC142-E500-4883-9D7D-CE2B6CE279C0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Гимнаст. палки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896532D7-13CE-4144-AF18-D7E8902216A5}" type="parTrans" cxnId="{7E8A228C-1051-4E64-A169-B6E52F7036C2}">
      <dgm:prSet/>
      <dgm:spPr/>
      <dgm:t>
        <a:bodyPr/>
        <a:lstStyle/>
        <a:p>
          <a:endParaRPr lang="ru-RU"/>
        </a:p>
      </dgm:t>
    </dgm:pt>
    <dgm:pt modelId="{6C6FBEBE-3564-409E-8CEA-EE08F748B32D}" type="sibTrans" cxnId="{7E8A228C-1051-4E64-A169-B6E52F7036C2}">
      <dgm:prSet/>
      <dgm:spPr/>
      <dgm:t>
        <a:bodyPr/>
        <a:lstStyle/>
        <a:p>
          <a:endParaRPr lang="ru-RU"/>
        </a:p>
      </dgm:t>
    </dgm:pt>
    <dgm:pt modelId="{E2D3B8D6-43ED-4FD3-BE3B-08ABBE97AF7D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Мячи, в том числе </a:t>
          </a:r>
          <a:r>
            <a:rPr lang="ru-RU" sz="1200" dirty="0" err="1" smtClean="0">
              <a:latin typeface="Times New Roman" pitchFamily="18" charset="0"/>
              <a:cs typeface="Times New Roman" pitchFamily="18" charset="0"/>
            </a:rPr>
            <a:t>кинезиологические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, тактильные мешочки, следы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22E01E5E-D110-4D69-AB02-48FBAB7B3022}" type="parTrans" cxnId="{985A4A0F-AFD0-4712-A68C-4153E672F150}">
      <dgm:prSet/>
      <dgm:spPr/>
      <dgm:t>
        <a:bodyPr/>
        <a:lstStyle/>
        <a:p>
          <a:endParaRPr lang="ru-RU"/>
        </a:p>
      </dgm:t>
    </dgm:pt>
    <dgm:pt modelId="{C740FCA6-6394-48CF-86AE-BBC16E3C9C64}" type="sibTrans" cxnId="{985A4A0F-AFD0-4712-A68C-4153E672F150}">
      <dgm:prSet/>
      <dgm:spPr/>
      <dgm:t>
        <a:bodyPr/>
        <a:lstStyle/>
        <a:p>
          <a:endParaRPr lang="ru-RU"/>
        </a:p>
      </dgm:t>
    </dgm:pt>
    <dgm:pt modelId="{15510167-170E-4A5A-8DBF-3C32CFCA8A88}">
      <dgm:prSet phldrT="[Текст]" custT="1"/>
      <dgm:spPr/>
      <dgm:t>
        <a:bodyPr/>
        <a:lstStyle/>
        <a:p>
          <a:r>
            <a:rPr lang="ru-RU" sz="1200" dirty="0" err="1" smtClean="0">
              <a:latin typeface="Times New Roman" pitchFamily="18" charset="0"/>
              <a:cs typeface="Times New Roman" pitchFamily="18" charset="0"/>
            </a:rPr>
            <a:t>Су-джок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шарики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00D00DE7-3CC3-4103-9CA7-1AC490BAAB01}" type="parTrans" cxnId="{A02C6818-43DF-4F19-AE92-8A7D9A2F4322}">
      <dgm:prSet/>
      <dgm:spPr/>
      <dgm:t>
        <a:bodyPr/>
        <a:lstStyle/>
        <a:p>
          <a:endParaRPr lang="ru-RU"/>
        </a:p>
      </dgm:t>
    </dgm:pt>
    <dgm:pt modelId="{A6C9AC24-50D3-448C-919A-5963C0D6D446}" type="sibTrans" cxnId="{A02C6818-43DF-4F19-AE92-8A7D9A2F4322}">
      <dgm:prSet/>
      <dgm:spPr/>
      <dgm:t>
        <a:bodyPr/>
        <a:lstStyle/>
        <a:p>
          <a:endParaRPr lang="ru-RU"/>
        </a:p>
      </dgm:t>
    </dgm:pt>
    <dgm:pt modelId="{5D505A67-3D3D-483A-B4D5-AA0A83D80306}">
      <dgm:prSet phldrT="[Текст]"/>
      <dgm:spPr/>
      <dgm:t>
        <a:bodyPr/>
        <a:lstStyle/>
        <a:p>
          <a:endParaRPr lang="ru-RU" sz="1100" dirty="0"/>
        </a:p>
      </dgm:t>
    </dgm:pt>
    <dgm:pt modelId="{4D1F0181-E8CA-4AA3-97A2-343765403135}" type="parTrans" cxnId="{CEF9D5BB-8307-4729-84C2-1E8CBFF7C6CE}">
      <dgm:prSet/>
      <dgm:spPr/>
      <dgm:t>
        <a:bodyPr/>
        <a:lstStyle/>
        <a:p>
          <a:endParaRPr lang="ru-RU"/>
        </a:p>
      </dgm:t>
    </dgm:pt>
    <dgm:pt modelId="{9A59074A-A023-4915-8B7D-CA519475A48C}" type="sibTrans" cxnId="{CEF9D5BB-8307-4729-84C2-1E8CBFF7C6CE}">
      <dgm:prSet/>
      <dgm:spPr/>
      <dgm:t>
        <a:bodyPr/>
        <a:lstStyle/>
        <a:p>
          <a:endParaRPr lang="ru-RU"/>
        </a:p>
      </dgm:t>
    </dgm:pt>
    <dgm:pt modelId="{B5CD4ADA-6130-4341-B4C5-EEF410468706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Межполушарные лабиринты; доски; тренажеры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4EF3C2A4-9159-4370-8CFD-7BC83394FF22}" type="parTrans" cxnId="{47EEA600-D382-4E1F-A4D5-C96A526641BE}">
      <dgm:prSet/>
      <dgm:spPr/>
      <dgm:t>
        <a:bodyPr/>
        <a:lstStyle/>
        <a:p>
          <a:endParaRPr lang="ru-RU"/>
        </a:p>
      </dgm:t>
    </dgm:pt>
    <dgm:pt modelId="{8E76136A-8EF5-40E0-BCAA-121CF40EE923}" type="sibTrans" cxnId="{47EEA600-D382-4E1F-A4D5-C96A526641BE}">
      <dgm:prSet/>
      <dgm:spPr/>
      <dgm:t>
        <a:bodyPr/>
        <a:lstStyle/>
        <a:p>
          <a:endParaRPr lang="ru-RU"/>
        </a:p>
      </dgm:t>
    </dgm:pt>
    <dgm:pt modelId="{CC77D105-36CD-45DC-9A68-6B7F8AE1ECB8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Балансиры; </a:t>
          </a:r>
          <a:r>
            <a:rPr lang="ru-RU" sz="1200" dirty="0" err="1" smtClean="0">
              <a:latin typeface="Times New Roman" pitchFamily="18" charset="0"/>
              <a:cs typeface="Times New Roman" pitchFamily="18" charset="0"/>
            </a:rPr>
            <a:t>нейроскакалка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F3810D02-4686-47B8-90DE-E53E77D1EFF3}" type="parTrans" cxnId="{C89FD74C-F3D1-4622-A89B-1F06FD0CCE5A}">
      <dgm:prSet/>
      <dgm:spPr/>
      <dgm:t>
        <a:bodyPr/>
        <a:lstStyle/>
        <a:p>
          <a:endParaRPr lang="ru-RU"/>
        </a:p>
      </dgm:t>
    </dgm:pt>
    <dgm:pt modelId="{A9E1C8CE-2F26-41DE-8D9F-414389D517F2}" type="sibTrans" cxnId="{C89FD74C-F3D1-4622-A89B-1F06FD0CCE5A}">
      <dgm:prSet/>
      <dgm:spPr/>
      <dgm:t>
        <a:bodyPr/>
        <a:lstStyle/>
        <a:p>
          <a:endParaRPr lang="ru-RU"/>
        </a:p>
      </dgm:t>
    </dgm:pt>
    <dgm:pt modelId="{DBDA5A67-D79D-4889-9190-85FFA7B07FB7}">
      <dgm:prSet/>
      <dgm:spPr/>
      <dgm:t>
        <a:bodyPr/>
        <a:lstStyle/>
        <a:p>
          <a:endParaRPr lang="ru-RU"/>
        </a:p>
      </dgm:t>
    </dgm:pt>
    <dgm:pt modelId="{565338E9-E84A-457D-A1F9-55312BAFD873}" type="parTrans" cxnId="{ECF93A89-958E-4BF4-B6CA-AB34642C4DEE}">
      <dgm:prSet/>
      <dgm:spPr/>
      <dgm:t>
        <a:bodyPr/>
        <a:lstStyle/>
        <a:p>
          <a:endParaRPr lang="ru-RU"/>
        </a:p>
      </dgm:t>
    </dgm:pt>
    <dgm:pt modelId="{B92C59E0-043E-4DD4-AE9B-5666C658ED3A}" type="sibTrans" cxnId="{ECF93A89-958E-4BF4-B6CA-AB34642C4DEE}">
      <dgm:prSet/>
      <dgm:spPr/>
      <dgm:t>
        <a:bodyPr/>
        <a:lstStyle/>
        <a:p>
          <a:endParaRPr lang="ru-RU"/>
        </a:p>
      </dgm:t>
    </dgm:pt>
    <dgm:pt modelId="{EE0E979C-6ED6-4CDF-A54A-CFC6254A78A7}">
      <dgm:prSet phldrT="[Текст]"/>
      <dgm:spPr/>
      <dgm:t>
        <a:bodyPr/>
        <a:lstStyle/>
        <a:p>
          <a:endParaRPr lang="ru-RU"/>
        </a:p>
      </dgm:t>
    </dgm:pt>
    <dgm:pt modelId="{E672E761-32D2-43FB-985F-FEC48B2E8905}" type="parTrans" cxnId="{647FCCBA-AF4C-40F4-8759-5A7CD8E0579A}">
      <dgm:prSet/>
      <dgm:spPr/>
      <dgm:t>
        <a:bodyPr/>
        <a:lstStyle/>
        <a:p>
          <a:endParaRPr lang="ru-RU"/>
        </a:p>
      </dgm:t>
    </dgm:pt>
    <dgm:pt modelId="{CBEB8E80-9351-4809-AB66-6D863BD082C6}" type="sibTrans" cxnId="{647FCCBA-AF4C-40F4-8759-5A7CD8E0579A}">
      <dgm:prSet/>
      <dgm:spPr/>
      <dgm:t>
        <a:bodyPr/>
        <a:lstStyle/>
        <a:p>
          <a:endParaRPr lang="ru-RU"/>
        </a:p>
      </dgm:t>
    </dgm:pt>
    <dgm:pt modelId="{298AE12B-35D9-44F1-975A-E2748BE6F476}">
      <dgm:prSet phldrT="[Текст]"/>
      <dgm:spPr/>
      <dgm:t>
        <a:bodyPr/>
        <a:lstStyle/>
        <a:p>
          <a:endParaRPr lang="ru-RU"/>
        </a:p>
      </dgm:t>
    </dgm:pt>
    <dgm:pt modelId="{E33F3A91-CA44-4E5E-A83E-F4FB6997532D}" type="parTrans" cxnId="{89643D52-D717-4C01-B906-2A9706098BF9}">
      <dgm:prSet/>
      <dgm:spPr/>
      <dgm:t>
        <a:bodyPr/>
        <a:lstStyle/>
        <a:p>
          <a:endParaRPr lang="ru-RU"/>
        </a:p>
      </dgm:t>
    </dgm:pt>
    <dgm:pt modelId="{EF2D5202-7709-45EA-910D-7CFC35DBFB99}" type="sibTrans" cxnId="{89643D52-D717-4C01-B906-2A9706098BF9}">
      <dgm:prSet/>
      <dgm:spPr/>
      <dgm:t>
        <a:bodyPr/>
        <a:lstStyle/>
        <a:p>
          <a:endParaRPr lang="ru-RU"/>
        </a:p>
      </dgm:t>
    </dgm:pt>
    <dgm:pt modelId="{1A10B105-715E-440D-9EBF-48C1B6840CE0}" type="pres">
      <dgm:prSet presAssocID="{3CBD0E34-5C4A-4F4D-98C4-A5DBFD3474C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5BA43E-05AA-4FA4-BBAE-396B7A4DA445}" type="pres">
      <dgm:prSet presAssocID="{3CBD0E34-5C4A-4F4D-98C4-A5DBFD3474C3}" presName="children" presStyleCnt="0"/>
      <dgm:spPr/>
      <dgm:t>
        <a:bodyPr/>
        <a:lstStyle/>
        <a:p>
          <a:endParaRPr lang="ru-RU"/>
        </a:p>
      </dgm:t>
    </dgm:pt>
    <dgm:pt modelId="{A634E85A-1DF8-464B-AD9A-FF57524E7150}" type="pres">
      <dgm:prSet presAssocID="{3CBD0E34-5C4A-4F4D-98C4-A5DBFD3474C3}" presName="child1group" presStyleCnt="0"/>
      <dgm:spPr/>
      <dgm:t>
        <a:bodyPr/>
        <a:lstStyle/>
        <a:p>
          <a:endParaRPr lang="ru-RU"/>
        </a:p>
      </dgm:t>
    </dgm:pt>
    <dgm:pt modelId="{399FFA25-C19C-47C4-8FE9-ED70CB39DD1C}" type="pres">
      <dgm:prSet presAssocID="{3CBD0E34-5C4A-4F4D-98C4-A5DBFD3474C3}" presName="child1" presStyleLbl="bgAcc1" presStyleIdx="0" presStyleCnt="3" custScaleX="105231"/>
      <dgm:spPr/>
      <dgm:t>
        <a:bodyPr/>
        <a:lstStyle/>
        <a:p>
          <a:endParaRPr lang="ru-RU"/>
        </a:p>
      </dgm:t>
    </dgm:pt>
    <dgm:pt modelId="{3B0FDA72-4303-4922-8048-B407DA5FD74F}" type="pres">
      <dgm:prSet presAssocID="{3CBD0E34-5C4A-4F4D-98C4-A5DBFD3474C3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A21B4C-1B0B-4389-B8CA-9C4DFF3A14F6}" type="pres">
      <dgm:prSet presAssocID="{3CBD0E34-5C4A-4F4D-98C4-A5DBFD3474C3}" presName="child2group" presStyleCnt="0"/>
      <dgm:spPr/>
      <dgm:t>
        <a:bodyPr/>
        <a:lstStyle/>
        <a:p>
          <a:endParaRPr lang="ru-RU"/>
        </a:p>
      </dgm:t>
    </dgm:pt>
    <dgm:pt modelId="{07FF0D11-D2D7-42E1-98D9-3774033AB269}" type="pres">
      <dgm:prSet presAssocID="{3CBD0E34-5C4A-4F4D-98C4-A5DBFD3474C3}" presName="child2" presStyleLbl="bgAcc1" presStyleIdx="1" presStyleCnt="3"/>
      <dgm:spPr/>
      <dgm:t>
        <a:bodyPr/>
        <a:lstStyle/>
        <a:p>
          <a:endParaRPr lang="ru-RU"/>
        </a:p>
      </dgm:t>
    </dgm:pt>
    <dgm:pt modelId="{EA113914-403F-418C-8F2B-1CCCCF7DB183}" type="pres">
      <dgm:prSet presAssocID="{3CBD0E34-5C4A-4F4D-98C4-A5DBFD3474C3}" presName="child2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D61D3F-1F9D-4153-9217-87CA4BF4F670}" type="pres">
      <dgm:prSet presAssocID="{3CBD0E34-5C4A-4F4D-98C4-A5DBFD3474C3}" presName="child4group" presStyleCnt="0"/>
      <dgm:spPr/>
      <dgm:t>
        <a:bodyPr/>
        <a:lstStyle/>
        <a:p>
          <a:endParaRPr lang="ru-RU"/>
        </a:p>
      </dgm:t>
    </dgm:pt>
    <dgm:pt modelId="{A90A0A06-8233-4F42-A6E6-9128D23F037D}" type="pres">
      <dgm:prSet presAssocID="{3CBD0E34-5C4A-4F4D-98C4-A5DBFD3474C3}" presName="child4" presStyleLbl="bgAcc1" presStyleIdx="2" presStyleCnt="3" custLinFactNeighborX="-5979" custLinFactNeighborY="2134"/>
      <dgm:spPr/>
      <dgm:t>
        <a:bodyPr/>
        <a:lstStyle/>
        <a:p>
          <a:endParaRPr lang="ru-RU"/>
        </a:p>
      </dgm:t>
    </dgm:pt>
    <dgm:pt modelId="{4AD1D126-D9A6-469E-8C01-C8331C868439}" type="pres">
      <dgm:prSet presAssocID="{3CBD0E34-5C4A-4F4D-98C4-A5DBFD3474C3}" presName="child4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441527-3BA6-46E5-BB76-3845D762540E}" type="pres">
      <dgm:prSet presAssocID="{3CBD0E34-5C4A-4F4D-98C4-A5DBFD3474C3}" presName="childPlaceholder" presStyleCnt="0"/>
      <dgm:spPr/>
      <dgm:t>
        <a:bodyPr/>
        <a:lstStyle/>
        <a:p>
          <a:endParaRPr lang="ru-RU"/>
        </a:p>
      </dgm:t>
    </dgm:pt>
    <dgm:pt modelId="{75C4E2C4-D547-4E27-81C6-873174C44E27}" type="pres">
      <dgm:prSet presAssocID="{3CBD0E34-5C4A-4F4D-98C4-A5DBFD3474C3}" presName="circle" presStyleCnt="0"/>
      <dgm:spPr/>
      <dgm:t>
        <a:bodyPr/>
        <a:lstStyle/>
        <a:p>
          <a:endParaRPr lang="ru-RU"/>
        </a:p>
      </dgm:t>
    </dgm:pt>
    <dgm:pt modelId="{B2AD6F7C-A8D9-4102-8F17-F892FBE46575}" type="pres">
      <dgm:prSet presAssocID="{3CBD0E34-5C4A-4F4D-98C4-A5DBFD3474C3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5B804-11CC-4679-8B11-191C3B5CE515}" type="pres">
      <dgm:prSet presAssocID="{3CBD0E34-5C4A-4F4D-98C4-A5DBFD3474C3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99608-F9D1-48CD-99C0-8BBF265B5ED8}" type="pres">
      <dgm:prSet presAssocID="{3CBD0E34-5C4A-4F4D-98C4-A5DBFD3474C3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A01BA-F3E8-4F96-BEE1-1E1EEB2E2EA2}" type="pres">
      <dgm:prSet presAssocID="{3CBD0E34-5C4A-4F4D-98C4-A5DBFD3474C3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EC634C-ABE5-42FD-B9CB-3943A8DC3211}" type="pres">
      <dgm:prSet presAssocID="{3CBD0E34-5C4A-4F4D-98C4-A5DBFD3474C3}" presName="quadrantPlaceholder" presStyleCnt="0"/>
      <dgm:spPr/>
      <dgm:t>
        <a:bodyPr/>
        <a:lstStyle/>
        <a:p>
          <a:endParaRPr lang="ru-RU"/>
        </a:p>
      </dgm:t>
    </dgm:pt>
    <dgm:pt modelId="{62B2B24E-E3EC-4713-A0EC-3377F7F0C37E}" type="pres">
      <dgm:prSet presAssocID="{3CBD0E34-5C4A-4F4D-98C4-A5DBFD3474C3}" presName="center1" presStyleLbl="fgShp" presStyleIdx="0" presStyleCnt="2"/>
      <dgm:spPr/>
      <dgm:t>
        <a:bodyPr/>
        <a:lstStyle/>
        <a:p>
          <a:endParaRPr lang="ru-RU"/>
        </a:p>
      </dgm:t>
    </dgm:pt>
    <dgm:pt modelId="{9DDD4026-AEE2-4D38-BB07-2135D488ACF0}" type="pres">
      <dgm:prSet presAssocID="{3CBD0E34-5C4A-4F4D-98C4-A5DBFD3474C3}" presName="center2" presStyleLbl="fgShp" presStyleIdx="1" presStyleCnt="2"/>
      <dgm:spPr/>
      <dgm:t>
        <a:bodyPr/>
        <a:lstStyle/>
        <a:p>
          <a:endParaRPr lang="ru-RU"/>
        </a:p>
      </dgm:t>
    </dgm:pt>
  </dgm:ptLst>
  <dgm:cxnLst>
    <dgm:cxn modelId="{FDE755E0-13E5-445E-A18C-C69853BCFFE6}" type="presOf" srcId="{075E1439-D228-43CB-BC10-BA1CBABC11B8}" destId="{07FF0D11-D2D7-42E1-98D9-3774033AB269}" srcOrd="0" destOrd="1" presId="urn:microsoft.com/office/officeart/2005/8/layout/cycle4"/>
    <dgm:cxn modelId="{A02C6818-43DF-4F19-AE92-8A7D9A2F4322}" srcId="{ECA3A72C-E688-45FB-A079-6D6DF0AD02A1}" destId="{15510167-170E-4A5A-8DBF-3C32CFCA8A88}" srcOrd="5" destOrd="0" parTransId="{00D00DE7-3CC3-4103-9CA7-1AC490BAAB01}" sibTransId="{A6C9AC24-50D3-448C-919A-5963C0D6D446}"/>
    <dgm:cxn modelId="{647FCCBA-AF4C-40F4-8759-5A7CD8E0579A}" srcId="{3CBD0E34-5C4A-4F4D-98C4-A5DBFD3474C3}" destId="{EE0E979C-6ED6-4CDF-A54A-CFC6254A78A7}" srcOrd="4" destOrd="0" parTransId="{E672E761-32D2-43FB-985F-FEC48B2E8905}" sibTransId="{CBEB8E80-9351-4809-AB66-6D863BD082C6}"/>
    <dgm:cxn modelId="{A408DB45-74DB-4813-AEFC-C4BB2A4709EB}" srcId="{F2FC3A89-57A3-4CE2-B854-3E4A635883D4}" destId="{776BCEBF-AF4E-4CE2-9284-930EFB28856E}" srcOrd="0" destOrd="0" parTransId="{BAC63CF8-6465-4DFD-BACC-11E71CBA2E44}" sibTransId="{B1A73054-2F39-4F4A-9AC2-EC4B66AAD716}"/>
    <dgm:cxn modelId="{3775AB53-689C-4883-8FB6-5C5DF8707E38}" type="presOf" srcId="{776BCEBF-AF4E-4CE2-9284-930EFB28856E}" destId="{07FF0D11-D2D7-42E1-98D9-3774033AB269}" srcOrd="0" destOrd="0" presId="urn:microsoft.com/office/officeart/2005/8/layout/cycle4"/>
    <dgm:cxn modelId="{EA7E55B9-46B9-436C-9DBD-216C75E417E6}" type="presOf" srcId="{7BA49E9C-1048-49D2-B27D-AD775A37DAD6}" destId="{3B0FDA72-4303-4922-8048-B407DA5FD74F}" srcOrd="1" destOrd="1" presId="urn:microsoft.com/office/officeart/2005/8/layout/cycle4"/>
    <dgm:cxn modelId="{AE4BF565-3092-4835-8583-F86154B68908}" type="presOf" srcId="{776BCEBF-AF4E-4CE2-9284-930EFB28856E}" destId="{EA113914-403F-418C-8F2B-1CCCCF7DB183}" srcOrd="1" destOrd="0" presId="urn:microsoft.com/office/officeart/2005/8/layout/cycle4"/>
    <dgm:cxn modelId="{AB6CFCB3-787A-4C9E-8F2A-D1BF8A3DE4FB}" type="presOf" srcId="{7BA49E9C-1048-49D2-B27D-AD775A37DAD6}" destId="{399FFA25-C19C-47C4-8FE9-ED70CB39DD1C}" srcOrd="0" destOrd="1" presId="urn:microsoft.com/office/officeart/2005/8/layout/cycle4"/>
    <dgm:cxn modelId="{A1212687-CCA2-4EFC-A100-44876D15A579}" type="presOf" srcId="{B5CD4ADA-6130-4341-B4C5-EEF410468706}" destId="{A90A0A06-8233-4F42-A6E6-9128D23F037D}" srcOrd="0" destOrd="2" presId="urn:microsoft.com/office/officeart/2005/8/layout/cycle4"/>
    <dgm:cxn modelId="{79D57E4A-7784-4EF6-BF1D-2F46943639B7}" type="presOf" srcId="{5D505A67-3D3D-483A-B4D5-AA0A83D80306}" destId="{399FFA25-C19C-47C4-8FE9-ED70CB39DD1C}" srcOrd="0" destOrd="0" presId="urn:microsoft.com/office/officeart/2005/8/layout/cycle4"/>
    <dgm:cxn modelId="{086214E6-F11E-4CF7-8CB4-DFE21488ED61}" type="presOf" srcId="{15510167-170E-4A5A-8DBF-3C32CFCA8A88}" destId="{3B0FDA72-4303-4922-8048-B407DA5FD74F}" srcOrd="1" destOrd="5" presId="urn:microsoft.com/office/officeart/2005/8/layout/cycle4"/>
    <dgm:cxn modelId="{A7C38987-5314-4A0E-862A-7BD29F92AA3B}" type="presOf" srcId="{CC77D105-36CD-45DC-9A68-6B7F8AE1ECB8}" destId="{4AD1D126-D9A6-469E-8C01-C8331C868439}" srcOrd="1" destOrd="3" presId="urn:microsoft.com/office/officeart/2005/8/layout/cycle4"/>
    <dgm:cxn modelId="{7E8A228C-1051-4E64-A169-B6E52F7036C2}" srcId="{ECA3A72C-E688-45FB-A079-6D6DF0AD02A1}" destId="{94CDC142-E500-4883-9D7D-CE2B6CE279C0}" srcOrd="3" destOrd="0" parTransId="{896532D7-13CE-4144-AF18-D7E8902216A5}" sibTransId="{6C6FBEBE-3564-409E-8CEA-EE08F748B32D}"/>
    <dgm:cxn modelId="{E909BAD2-D927-48E7-8718-A39C45C05FDF}" type="presOf" srcId="{CC77D105-36CD-45DC-9A68-6B7F8AE1ECB8}" destId="{A90A0A06-8233-4F42-A6E6-9128D23F037D}" srcOrd="0" destOrd="3" presId="urn:microsoft.com/office/officeart/2005/8/layout/cycle4"/>
    <dgm:cxn modelId="{73504975-90EF-4670-9D24-0FE155D2E10A}" type="presOf" srcId="{DBDA5A67-D79D-4889-9190-85FFA7B07FB7}" destId="{73A99608-F9D1-48CD-99C0-8BBF265B5ED8}" srcOrd="0" destOrd="0" presId="urn:microsoft.com/office/officeart/2005/8/layout/cycle4"/>
    <dgm:cxn modelId="{72E1DDA9-FC7E-4E90-8E7F-68613AEB5F2D}" type="presOf" srcId="{94CDC142-E500-4883-9D7D-CE2B6CE279C0}" destId="{3B0FDA72-4303-4922-8048-B407DA5FD74F}" srcOrd="1" destOrd="3" presId="urn:microsoft.com/office/officeart/2005/8/layout/cycle4"/>
    <dgm:cxn modelId="{5583849B-2F74-4E64-BE4E-4FF093AF08DD}" type="presOf" srcId="{3CBD0E34-5C4A-4F4D-98C4-A5DBFD3474C3}" destId="{1A10B105-715E-440D-9EBF-48C1B6840CE0}" srcOrd="0" destOrd="0" presId="urn:microsoft.com/office/officeart/2005/8/layout/cycle4"/>
    <dgm:cxn modelId="{985A4A0F-AFD0-4712-A68C-4153E672F150}" srcId="{ECA3A72C-E688-45FB-A079-6D6DF0AD02A1}" destId="{E2D3B8D6-43ED-4FD3-BE3B-08ABBE97AF7D}" srcOrd="4" destOrd="0" parTransId="{22E01E5E-D110-4D69-AB02-48FBAB7B3022}" sibTransId="{C740FCA6-6394-48CF-86AE-BBC16E3C9C64}"/>
    <dgm:cxn modelId="{14F8AB75-8A50-42D5-89CD-3EA539604D75}" type="presOf" srcId="{E2D3B8D6-43ED-4FD3-BE3B-08ABBE97AF7D}" destId="{399FFA25-C19C-47C4-8FE9-ED70CB39DD1C}" srcOrd="0" destOrd="4" presId="urn:microsoft.com/office/officeart/2005/8/layout/cycle4"/>
    <dgm:cxn modelId="{DD8830C4-5E28-4A0E-B279-C788A93CBC32}" srcId="{3CBD0E34-5C4A-4F4D-98C4-A5DBFD3474C3}" destId="{F2FC3A89-57A3-4CE2-B854-3E4A635883D4}" srcOrd="1" destOrd="0" parTransId="{C72F38A2-0A3C-428C-B027-22199E0383B3}" sibTransId="{DF0624C3-8157-44A4-80A5-E432287FE772}"/>
    <dgm:cxn modelId="{E462F326-A1C3-4433-ABFD-6D8CBFE4C27B}" type="presOf" srcId="{5D505A67-3D3D-483A-B4D5-AA0A83D80306}" destId="{3B0FDA72-4303-4922-8048-B407DA5FD74F}" srcOrd="1" destOrd="0" presId="urn:microsoft.com/office/officeart/2005/8/layout/cycle4"/>
    <dgm:cxn modelId="{C6153802-8D5A-436B-93EE-DEFC81F35B97}" type="presOf" srcId="{7F84FEAD-BCCA-422D-BF8B-86675F923E95}" destId="{4AD1D126-D9A6-469E-8C01-C8331C868439}" srcOrd="1" destOrd="1" presId="urn:microsoft.com/office/officeart/2005/8/layout/cycle4"/>
    <dgm:cxn modelId="{FD0DD97F-00A7-4DA9-BCC7-B4B8A8845540}" srcId="{40BBF3AE-1093-4D10-AD91-4B50B3AF73C7}" destId="{270E7CD3-C9FE-43AF-B134-E31A0D8556D3}" srcOrd="0" destOrd="0" parTransId="{B3A251C9-4A4F-4E4B-B2B5-57A4D2829531}" sibTransId="{361913A4-6928-4643-B61A-A6152C32D32A}"/>
    <dgm:cxn modelId="{89643D52-D717-4C01-B906-2A9706098BF9}" srcId="{3CBD0E34-5C4A-4F4D-98C4-A5DBFD3474C3}" destId="{298AE12B-35D9-44F1-975A-E2748BE6F476}" srcOrd="5" destOrd="0" parTransId="{E33F3A91-CA44-4E5E-A83E-F4FB6997532D}" sibTransId="{EF2D5202-7709-45EA-910D-7CFC35DBFB99}"/>
    <dgm:cxn modelId="{D00E57BA-73E6-4D6D-84A4-75FFCE447676}" type="presOf" srcId="{075E1439-D228-43CB-BC10-BA1CBABC11B8}" destId="{EA113914-403F-418C-8F2B-1CCCCF7DB183}" srcOrd="1" destOrd="1" presId="urn:microsoft.com/office/officeart/2005/8/layout/cycle4"/>
    <dgm:cxn modelId="{190E02BE-9C34-4C9B-B760-271981D29390}" type="presOf" srcId="{270E7CD3-C9FE-43AF-B134-E31A0D8556D3}" destId="{A90A0A06-8233-4F42-A6E6-9128D23F037D}" srcOrd="0" destOrd="0" presId="urn:microsoft.com/office/officeart/2005/8/layout/cycle4"/>
    <dgm:cxn modelId="{DAFA4DF9-69B3-4E78-BC46-ED85C9792B26}" srcId="{3CBD0E34-5C4A-4F4D-98C4-A5DBFD3474C3}" destId="{ECA3A72C-E688-45FB-A079-6D6DF0AD02A1}" srcOrd="0" destOrd="0" parTransId="{CA012D7A-D798-496C-BC73-88B7CDD027E4}" sibTransId="{3C5885E3-F3E7-4810-BDC9-9EC2C85C6027}"/>
    <dgm:cxn modelId="{4A3269E0-6395-4025-BB87-B06856D16BBE}" type="presOf" srcId="{B5CD4ADA-6130-4341-B4C5-EEF410468706}" destId="{4AD1D126-D9A6-469E-8C01-C8331C868439}" srcOrd="1" destOrd="2" presId="urn:microsoft.com/office/officeart/2005/8/layout/cycle4"/>
    <dgm:cxn modelId="{709AC1AB-652E-4E8B-ABC6-6317F3C733E4}" type="presOf" srcId="{94CDC142-E500-4883-9D7D-CE2B6CE279C0}" destId="{399FFA25-C19C-47C4-8FE9-ED70CB39DD1C}" srcOrd="0" destOrd="3" presId="urn:microsoft.com/office/officeart/2005/8/layout/cycle4"/>
    <dgm:cxn modelId="{863CCA26-995D-448E-A4F2-ADBC07D21301}" type="presOf" srcId="{F2FC3A89-57A3-4CE2-B854-3E4A635883D4}" destId="{7375B804-11CC-4679-8B11-191C3B5CE515}" srcOrd="0" destOrd="0" presId="urn:microsoft.com/office/officeart/2005/8/layout/cycle4"/>
    <dgm:cxn modelId="{431B4E62-3704-4818-994E-C7F972242E18}" type="presOf" srcId="{E2D3B8D6-43ED-4FD3-BE3B-08ABBE97AF7D}" destId="{3B0FDA72-4303-4922-8048-B407DA5FD74F}" srcOrd="1" destOrd="4" presId="urn:microsoft.com/office/officeart/2005/8/layout/cycle4"/>
    <dgm:cxn modelId="{A5CB8298-B28D-4DF4-993B-F256BC1EB9E8}" srcId="{F2FC3A89-57A3-4CE2-B854-3E4A635883D4}" destId="{075E1439-D228-43CB-BC10-BA1CBABC11B8}" srcOrd="1" destOrd="0" parTransId="{D8406F3D-A8F7-483E-8A8B-EADE274A9831}" sibTransId="{D0C2B951-2F35-4543-9DC5-99E922F4D4ED}"/>
    <dgm:cxn modelId="{72A02E7F-005E-44F1-870B-0BC838F53AA3}" type="presOf" srcId="{7F84FEAD-BCCA-422D-BF8B-86675F923E95}" destId="{A90A0A06-8233-4F42-A6E6-9128D23F037D}" srcOrd="0" destOrd="1" presId="urn:microsoft.com/office/officeart/2005/8/layout/cycle4"/>
    <dgm:cxn modelId="{BC69316D-B541-4C91-A3CD-FBACE0366AD3}" srcId="{40BBF3AE-1093-4D10-AD91-4B50B3AF73C7}" destId="{7F84FEAD-BCCA-422D-BF8B-86675F923E95}" srcOrd="1" destOrd="0" parTransId="{5B31991D-F826-45F4-90BB-B1C3D4060245}" sibTransId="{C6048678-3966-4FC3-BF17-B3EDB1760E2E}"/>
    <dgm:cxn modelId="{ECF93A89-958E-4BF4-B6CA-AB34642C4DEE}" srcId="{3CBD0E34-5C4A-4F4D-98C4-A5DBFD3474C3}" destId="{DBDA5A67-D79D-4889-9190-85FFA7B07FB7}" srcOrd="2" destOrd="0" parTransId="{565338E9-E84A-457D-A1F9-55312BAFD873}" sibTransId="{B92C59E0-043E-4DD4-AE9B-5666C658ED3A}"/>
    <dgm:cxn modelId="{E7CCBB26-B896-4AB6-B4B5-AC16AE90AED1}" type="presOf" srcId="{DD93DD70-619B-47B2-AC7E-0892FC795206}" destId="{399FFA25-C19C-47C4-8FE9-ED70CB39DD1C}" srcOrd="0" destOrd="2" presId="urn:microsoft.com/office/officeart/2005/8/layout/cycle4"/>
    <dgm:cxn modelId="{96F5CF4E-64B9-4B4E-AFC7-D40018EDFA6B}" type="presOf" srcId="{40BBF3AE-1093-4D10-AD91-4B50B3AF73C7}" destId="{3A6A01BA-F3E8-4F96-BEE1-1E1EEB2E2EA2}" srcOrd="0" destOrd="0" presId="urn:microsoft.com/office/officeart/2005/8/layout/cycle4"/>
    <dgm:cxn modelId="{9BD97088-F5C0-4112-ABDA-0EA88704D882}" type="presOf" srcId="{DD93DD70-619B-47B2-AC7E-0892FC795206}" destId="{3B0FDA72-4303-4922-8048-B407DA5FD74F}" srcOrd="1" destOrd="2" presId="urn:microsoft.com/office/officeart/2005/8/layout/cycle4"/>
    <dgm:cxn modelId="{C89FD74C-F3D1-4622-A89B-1F06FD0CCE5A}" srcId="{40BBF3AE-1093-4D10-AD91-4B50B3AF73C7}" destId="{CC77D105-36CD-45DC-9A68-6B7F8AE1ECB8}" srcOrd="3" destOrd="0" parTransId="{F3810D02-4686-47B8-90DE-E53E77D1EFF3}" sibTransId="{A9E1C8CE-2F26-41DE-8D9F-414389D517F2}"/>
    <dgm:cxn modelId="{076AA8B2-B6DA-4AE9-AC6E-6C1ABD03576F}" srcId="{ECA3A72C-E688-45FB-A079-6D6DF0AD02A1}" destId="{DD93DD70-619B-47B2-AC7E-0892FC795206}" srcOrd="2" destOrd="0" parTransId="{4259FEDC-0FD6-40E3-9FA7-0F66113AF98F}" sibTransId="{AB81C40D-E105-4559-A8D6-A058D511D81B}"/>
    <dgm:cxn modelId="{1CFA0737-7D87-438F-B596-4DED776607B9}" type="presOf" srcId="{15510167-170E-4A5A-8DBF-3C32CFCA8A88}" destId="{399FFA25-C19C-47C4-8FE9-ED70CB39DD1C}" srcOrd="0" destOrd="5" presId="urn:microsoft.com/office/officeart/2005/8/layout/cycle4"/>
    <dgm:cxn modelId="{C3D93CBC-68D6-47BC-A9D5-B6E8D836FEF2}" type="presOf" srcId="{270E7CD3-C9FE-43AF-B134-E31A0D8556D3}" destId="{4AD1D126-D9A6-469E-8C01-C8331C868439}" srcOrd="1" destOrd="0" presId="urn:microsoft.com/office/officeart/2005/8/layout/cycle4"/>
    <dgm:cxn modelId="{CBB37714-FCE0-4737-9DDC-CC4D9AEAEAA0}" srcId="{ECA3A72C-E688-45FB-A079-6D6DF0AD02A1}" destId="{7BA49E9C-1048-49D2-B27D-AD775A37DAD6}" srcOrd="1" destOrd="0" parTransId="{01F63D02-8F54-401D-B6F3-3F62E488947D}" sibTransId="{8FBB2933-8E52-4BB1-9645-492FBB42448F}"/>
    <dgm:cxn modelId="{47EEA600-D382-4E1F-A4D5-C96A526641BE}" srcId="{40BBF3AE-1093-4D10-AD91-4B50B3AF73C7}" destId="{B5CD4ADA-6130-4341-B4C5-EEF410468706}" srcOrd="2" destOrd="0" parTransId="{4EF3C2A4-9159-4370-8CFD-7BC83394FF22}" sibTransId="{8E76136A-8EF5-40E0-BCAA-121CF40EE923}"/>
    <dgm:cxn modelId="{CEF9D5BB-8307-4729-84C2-1E8CBFF7C6CE}" srcId="{ECA3A72C-E688-45FB-A079-6D6DF0AD02A1}" destId="{5D505A67-3D3D-483A-B4D5-AA0A83D80306}" srcOrd="0" destOrd="0" parTransId="{4D1F0181-E8CA-4AA3-97A2-343765403135}" sibTransId="{9A59074A-A023-4915-8B7D-CA519475A48C}"/>
    <dgm:cxn modelId="{48F04AAE-7720-4917-B2FB-50EF16B0830E}" srcId="{3CBD0E34-5C4A-4F4D-98C4-A5DBFD3474C3}" destId="{40BBF3AE-1093-4D10-AD91-4B50B3AF73C7}" srcOrd="3" destOrd="0" parTransId="{9FF577F1-B646-4754-8959-D96DBD7CCC29}" sibTransId="{2448B9CF-04E6-4F6F-AF8D-AC809CD853C7}"/>
    <dgm:cxn modelId="{E8468425-6E6F-4D29-9B55-4DF957D2D030}" type="presOf" srcId="{ECA3A72C-E688-45FB-A079-6D6DF0AD02A1}" destId="{B2AD6F7C-A8D9-4102-8F17-F892FBE46575}" srcOrd="0" destOrd="0" presId="urn:microsoft.com/office/officeart/2005/8/layout/cycle4"/>
    <dgm:cxn modelId="{9ADB4F16-39AA-43B5-B9D4-ACE1CD9307D6}" type="presParOf" srcId="{1A10B105-715E-440D-9EBF-48C1B6840CE0}" destId="{D45BA43E-05AA-4FA4-BBAE-396B7A4DA445}" srcOrd="0" destOrd="0" presId="urn:microsoft.com/office/officeart/2005/8/layout/cycle4"/>
    <dgm:cxn modelId="{9DB6949B-D662-4CB2-88B5-81557424F753}" type="presParOf" srcId="{D45BA43E-05AA-4FA4-BBAE-396B7A4DA445}" destId="{A634E85A-1DF8-464B-AD9A-FF57524E7150}" srcOrd="0" destOrd="0" presId="urn:microsoft.com/office/officeart/2005/8/layout/cycle4"/>
    <dgm:cxn modelId="{B5443C32-3BBB-4243-8EF3-5E9272E9ADB5}" type="presParOf" srcId="{A634E85A-1DF8-464B-AD9A-FF57524E7150}" destId="{399FFA25-C19C-47C4-8FE9-ED70CB39DD1C}" srcOrd="0" destOrd="0" presId="urn:microsoft.com/office/officeart/2005/8/layout/cycle4"/>
    <dgm:cxn modelId="{B54EC4D6-5B02-4D54-B642-CBF4C5A5E8C8}" type="presParOf" srcId="{A634E85A-1DF8-464B-AD9A-FF57524E7150}" destId="{3B0FDA72-4303-4922-8048-B407DA5FD74F}" srcOrd="1" destOrd="0" presId="urn:microsoft.com/office/officeart/2005/8/layout/cycle4"/>
    <dgm:cxn modelId="{E8887A9A-D563-4CC6-8CBF-35462EB7EBC8}" type="presParOf" srcId="{D45BA43E-05AA-4FA4-BBAE-396B7A4DA445}" destId="{27A21B4C-1B0B-4389-B8CA-9C4DFF3A14F6}" srcOrd="1" destOrd="0" presId="urn:microsoft.com/office/officeart/2005/8/layout/cycle4"/>
    <dgm:cxn modelId="{5071E917-D32B-46C4-A91F-67AB8D294C1B}" type="presParOf" srcId="{27A21B4C-1B0B-4389-B8CA-9C4DFF3A14F6}" destId="{07FF0D11-D2D7-42E1-98D9-3774033AB269}" srcOrd="0" destOrd="0" presId="urn:microsoft.com/office/officeart/2005/8/layout/cycle4"/>
    <dgm:cxn modelId="{211E715A-9E20-4794-A9A5-EDAFC7F1B6AF}" type="presParOf" srcId="{27A21B4C-1B0B-4389-B8CA-9C4DFF3A14F6}" destId="{EA113914-403F-418C-8F2B-1CCCCF7DB183}" srcOrd="1" destOrd="0" presId="urn:microsoft.com/office/officeart/2005/8/layout/cycle4"/>
    <dgm:cxn modelId="{6D445801-9D76-469D-A721-516C425E9D9C}" type="presParOf" srcId="{D45BA43E-05AA-4FA4-BBAE-396B7A4DA445}" destId="{00D61D3F-1F9D-4153-9217-87CA4BF4F670}" srcOrd="2" destOrd="0" presId="urn:microsoft.com/office/officeart/2005/8/layout/cycle4"/>
    <dgm:cxn modelId="{59D080BE-06E6-4151-A5A1-C68620747327}" type="presParOf" srcId="{00D61D3F-1F9D-4153-9217-87CA4BF4F670}" destId="{A90A0A06-8233-4F42-A6E6-9128D23F037D}" srcOrd="0" destOrd="0" presId="urn:microsoft.com/office/officeart/2005/8/layout/cycle4"/>
    <dgm:cxn modelId="{BAD7912C-A662-4FD2-A083-5B8895C91B9D}" type="presParOf" srcId="{00D61D3F-1F9D-4153-9217-87CA4BF4F670}" destId="{4AD1D126-D9A6-469E-8C01-C8331C868439}" srcOrd="1" destOrd="0" presId="urn:microsoft.com/office/officeart/2005/8/layout/cycle4"/>
    <dgm:cxn modelId="{B4892A08-391B-4B6B-AC5B-0B41ADDCA1DF}" type="presParOf" srcId="{D45BA43E-05AA-4FA4-BBAE-396B7A4DA445}" destId="{C6441527-3BA6-46E5-BB76-3845D762540E}" srcOrd="3" destOrd="0" presId="urn:microsoft.com/office/officeart/2005/8/layout/cycle4"/>
    <dgm:cxn modelId="{AC5CC31E-9405-4B94-8AD9-9AA30A39B134}" type="presParOf" srcId="{1A10B105-715E-440D-9EBF-48C1B6840CE0}" destId="{75C4E2C4-D547-4E27-81C6-873174C44E27}" srcOrd="1" destOrd="0" presId="urn:microsoft.com/office/officeart/2005/8/layout/cycle4"/>
    <dgm:cxn modelId="{F79144DC-A625-4255-9BF9-0A529E159309}" type="presParOf" srcId="{75C4E2C4-D547-4E27-81C6-873174C44E27}" destId="{B2AD6F7C-A8D9-4102-8F17-F892FBE46575}" srcOrd="0" destOrd="0" presId="urn:microsoft.com/office/officeart/2005/8/layout/cycle4"/>
    <dgm:cxn modelId="{4E9054B1-954C-4957-A189-7F9C6C3ECCB6}" type="presParOf" srcId="{75C4E2C4-D547-4E27-81C6-873174C44E27}" destId="{7375B804-11CC-4679-8B11-191C3B5CE515}" srcOrd="1" destOrd="0" presId="urn:microsoft.com/office/officeart/2005/8/layout/cycle4"/>
    <dgm:cxn modelId="{2F571981-2D0E-4913-A02A-ADF8553EF451}" type="presParOf" srcId="{75C4E2C4-D547-4E27-81C6-873174C44E27}" destId="{73A99608-F9D1-48CD-99C0-8BBF265B5ED8}" srcOrd="2" destOrd="0" presId="urn:microsoft.com/office/officeart/2005/8/layout/cycle4"/>
    <dgm:cxn modelId="{2944D69D-E80C-4396-94C8-8EA68689B16C}" type="presParOf" srcId="{75C4E2C4-D547-4E27-81C6-873174C44E27}" destId="{3A6A01BA-F3E8-4F96-BEE1-1E1EEB2E2EA2}" srcOrd="3" destOrd="0" presId="urn:microsoft.com/office/officeart/2005/8/layout/cycle4"/>
    <dgm:cxn modelId="{F04284F2-2591-424E-B469-40DD66BEA2C5}" type="presParOf" srcId="{75C4E2C4-D547-4E27-81C6-873174C44E27}" destId="{DCEC634C-ABE5-42FD-B9CB-3943A8DC3211}" srcOrd="4" destOrd="0" presId="urn:microsoft.com/office/officeart/2005/8/layout/cycle4"/>
    <dgm:cxn modelId="{98336680-0818-4DE9-ACDD-803B98E540E5}" type="presParOf" srcId="{1A10B105-715E-440D-9EBF-48C1B6840CE0}" destId="{62B2B24E-E3EC-4713-A0EC-3377F7F0C37E}" srcOrd="2" destOrd="0" presId="urn:microsoft.com/office/officeart/2005/8/layout/cycle4"/>
    <dgm:cxn modelId="{959AFACC-8186-4761-B851-8257F3992249}" type="presParOf" srcId="{1A10B105-715E-440D-9EBF-48C1B6840CE0}" destId="{9DDD4026-AEE2-4D38-BB07-2135D488ACF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2E6C01-C0F1-4987-B4FA-98893571D253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E05F7E9-2911-4573-A00C-7922C10183A4}">
      <dgm:prSet/>
      <dgm:spPr/>
      <dgm:t>
        <a:bodyPr/>
        <a:lstStyle/>
        <a:p>
          <a:pPr rtl="0"/>
          <a:r>
            <a:rPr lang="ru-RU" dirty="0" smtClean="0"/>
            <a:t>Сидя на балансире</a:t>
          </a:r>
          <a:endParaRPr lang="ru-RU" dirty="0"/>
        </a:p>
      </dgm:t>
    </dgm:pt>
    <dgm:pt modelId="{1D5F9801-C6DF-4985-9497-A263B8B61A15}" type="parTrans" cxnId="{FC477355-208D-472E-9B4B-DFB6B2380AB7}">
      <dgm:prSet/>
      <dgm:spPr/>
      <dgm:t>
        <a:bodyPr/>
        <a:lstStyle/>
        <a:p>
          <a:endParaRPr lang="ru-RU"/>
        </a:p>
      </dgm:t>
    </dgm:pt>
    <dgm:pt modelId="{027C7EE1-1207-4D66-8B90-0CC0094E6985}" type="sibTrans" cxnId="{FC477355-208D-472E-9B4B-DFB6B2380AB7}">
      <dgm:prSet/>
      <dgm:spPr/>
      <dgm:t>
        <a:bodyPr/>
        <a:lstStyle/>
        <a:p>
          <a:endParaRPr lang="ru-RU"/>
        </a:p>
      </dgm:t>
    </dgm:pt>
    <dgm:pt modelId="{5B711D1B-19B5-4ED0-B595-385C5C06397E}">
      <dgm:prSet/>
      <dgm:spPr/>
      <dgm:t>
        <a:bodyPr/>
        <a:lstStyle/>
        <a:p>
          <a:pPr rtl="0"/>
          <a:r>
            <a:rPr lang="ru-RU" dirty="0" smtClean="0"/>
            <a:t>Стоя на четвереньках</a:t>
          </a:r>
          <a:endParaRPr lang="ru-RU" dirty="0"/>
        </a:p>
      </dgm:t>
    </dgm:pt>
    <dgm:pt modelId="{6519E49A-2B05-488B-865F-382D21BFC37D}" type="parTrans" cxnId="{96FB4A58-8E4C-4CF2-B195-A7A6B394F6B8}">
      <dgm:prSet/>
      <dgm:spPr/>
      <dgm:t>
        <a:bodyPr/>
        <a:lstStyle/>
        <a:p>
          <a:endParaRPr lang="ru-RU"/>
        </a:p>
      </dgm:t>
    </dgm:pt>
    <dgm:pt modelId="{7DDAA44B-9B29-4B96-A545-16755818C911}" type="sibTrans" cxnId="{96FB4A58-8E4C-4CF2-B195-A7A6B394F6B8}">
      <dgm:prSet/>
      <dgm:spPr/>
      <dgm:t>
        <a:bodyPr/>
        <a:lstStyle/>
        <a:p>
          <a:endParaRPr lang="ru-RU"/>
        </a:p>
      </dgm:t>
    </dgm:pt>
    <dgm:pt modelId="{B141CD11-C8BA-435E-A78C-A164C3E1023F}">
      <dgm:prSet/>
      <dgm:spPr/>
      <dgm:t>
        <a:bodyPr/>
        <a:lstStyle/>
        <a:p>
          <a:pPr rtl="0"/>
          <a:r>
            <a:rPr lang="ru-RU" dirty="0" smtClean="0"/>
            <a:t>Стоять-сходить</a:t>
          </a:r>
          <a:endParaRPr lang="ru-RU" dirty="0"/>
        </a:p>
      </dgm:t>
    </dgm:pt>
    <dgm:pt modelId="{C1998340-6066-47B3-AEBC-16BD128C16A7}" type="parTrans" cxnId="{87345A38-1032-4936-BB66-6B378EEC464B}">
      <dgm:prSet/>
      <dgm:spPr/>
      <dgm:t>
        <a:bodyPr/>
        <a:lstStyle/>
        <a:p>
          <a:endParaRPr lang="ru-RU"/>
        </a:p>
      </dgm:t>
    </dgm:pt>
    <dgm:pt modelId="{1A1F30B0-2E9D-4137-835A-7EFB936ED061}" type="sibTrans" cxnId="{87345A38-1032-4936-BB66-6B378EEC464B}">
      <dgm:prSet/>
      <dgm:spPr/>
      <dgm:t>
        <a:bodyPr/>
        <a:lstStyle/>
        <a:p>
          <a:endParaRPr lang="ru-RU"/>
        </a:p>
      </dgm:t>
    </dgm:pt>
    <dgm:pt modelId="{144E3093-A56F-411A-B6CF-4BFD88E99C45}">
      <dgm:prSet/>
      <dgm:spPr/>
      <dgm:t>
        <a:bodyPr/>
        <a:lstStyle/>
        <a:p>
          <a:pPr rtl="0"/>
          <a:endParaRPr lang="ru-RU" dirty="0"/>
        </a:p>
      </dgm:t>
    </dgm:pt>
    <dgm:pt modelId="{E66E8A2B-C406-4A19-8824-ECE3CF1D7CAE}" type="parTrans" cxnId="{A3D3E7FB-B45F-4AAF-B492-218B7540177E}">
      <dgm:prSet/>
      <dgm:spPr/>
      <dgm:t>
        <a:bodyPr/>
        <a:lstStyle/>
        <a:p>
          <a:endParaRPr lang="ru-RU"/>
        </a:p>
      </dgm:t>
    </dgm:pt>
    <dgm:pt modelId="{DB4C96AD-A129-4E5D-8FA1-1DEF0C65ABB8}" type="sibTrans" cxnId="{A3D3E7FB-B45F-4AAF-B492-218B7540177E}">
      <dgm:prSet/>
      <dgm:spPr/>
      <dgm:t>
        <a:bodyPr/>
        <a:lstStyle/>
        <a:p>
          <a:endParaRPr lang="ru-RU"/>
        </a:p>
      </dgm:t>
    </dgm:pt>
    <dgm:pt modelId="{D93E88D1-F726-45F1-AC58-039627548D9C}">
      <dgm:prSet/>
      <dgm:spPr/>
      <dgm:t>
        <a:bodyPr/>
        <a:lstStyle/>
        <a:p>
          <a:endParaRPr lang="ru-RU"/>
        </a:p>
      </dgm:t>
    </dgm:pt>
    <dgm:pt modelId="{D6FC6275-B512-422B-A9D7-8589177DC718}" type="parTrans" cxnId="{336952F0-1137-4745-9C09-37243B78D434}">
      <dgm:prSet/>
      <dgm:spPr/>
      <dgm:t>
        <a:bodyPr/>
        <a:lstStyle/>
        <a:p>
          <a:endParaRPr lang="ru-RU"/>
        </a:p>
      </dgm:t>
    </dgm:pt>
    <dgm:pt modelId="{CC41FA47-79FB-4840-A6D8-C05FC8719995}" type="sibTrans" cxnId="{336952F0-1137-4745-9C09-37243B78D434}">
      <dgm:prSet/>
      <dgm:spPr/>
      <dgm:t>
        <a:bodyPr/>
        <a:lstStyle/>
        <a:p>
          <a:endParaRPr lang="ru-RU"/>
        </a:p>
      </dgm:t>
    </dgm:pt>
    <dgm:pt modelId="{B6DE6BD4-603D-419E-8DDD-7ADB41271C9F}" type="pres">
      <dgm:prSet presAssocID="{232E6C01-C0F1-4987-B4FA-98893571D25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0CF60-8993-4D87-90C2-5701CE65859C}" type="pres">
      <dgm:prSet presAssocID="{232E6C01-C0F1-4987-B4FA-98893571D253}" presName="arrow" presStyleLbl="bgShp" presStyleIdx="0" presStyleCnt="1"/>
      <dgm:spPr/>
    </dgm:pt>
    <dgm:pt modelId="{5A056ABE-E34E-4FE1-8AD7-0CF2A8463F9D}" type="pres">
      <dgm:prSet presAssocID="{232E6C01-C0F1-4987-B4FA-98893571D253}" presName="points" presStyleCnt="0"/>
      <dgm:spPr/>
    </dgm:pt>
    <dgm:pt modelId="{C8D9CA22-02E4-4429-86BE-A6846D4BB93D}" type="pres">
      <dgm:prSet presAssocID="{BE05F7E9-2911-4573-A00C-7922C10183A4}" presName="compositeA" presStyleCnt="0"/>
      <dgm:spPr/>
    </dgm:pt>
    <dgm:pt modelId="{1BEE5BED-1B9C-4D3F-8094-7977FCFB8E2A}" type="pres">
      <dgm:prSet presAssocID="{BE05F7E9-2911-4573-A00C-7922C10183A4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958FD6-7734-4E25-A72A-C9E5E75D0B05}" type="pres">
      <dgm:prSet presAssocID="{BE05F7E9-2911-4573-A00C-7922C10183A4}" presName="circleA" presStyleLbl="node1" presStyleIdx="0" presStyleCnt="5"/>
      <dgm:spPr/>
    </dgm:pt>
    <dgm:pt modelId="{6212FCD6-3E38-4257-A572-EAA09FDD3E3F}" type="pres">
      <dgm:prSet presAssocID="{BE05F7E9-2911-4573-A00C-7922C10183A4}" presName="spaceA" presStyleCnt="0"/>
      <dgm:spPr/>
    </dgm:pt>
    <dgm:pt modelId="{7EF29718-FF46-4A4E-8466-6F93584C1C59}" type="pres">
      <dgm:prSet presAssocID="{027C7EE1-1207-4D66-8B90-0CC0094E6985}" presName="space" presStyleCnt="0"/>
      <dgm:spPr/>
    </dgm:pt>
    <dgm:pt modelId="{5216D001-27BF-419A-B2F0-2F2A9E84A506}" type="pres">
      <dgm:prSet presAssocID="{5B711D1B-19B5-4ED0-B595-385C5C06397E}" presName="compositeB" presStyleCnt="0"/>
      <dgm:spPr/>
    </dgm:pt>
    <dgm:pt modelId="{BEAA7C7A-3C6F-4EC1-9D99-2C1E9CF49E39}" type="pres">
      <dgm:prSet presAssocID="{5B711D1B-19B5-4ED0-B595-385C5C06397E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B4057-3181-4153-B98B-D5B73BCA8C98}" type="pres">
      <dgm:prSet presAssocID="{5B711D1B-19B5-4ED0-B595-385C5C06397E}" presName="circleB" presStyleLbl="node1" presStyleIdx="1" presStyleCnt="5"/>
      <dgm:spPr/>
    </dgm:pt>
    <dgm:pt modelId="{98E4F8A6-DD6A-4599-8356-DEB7826C9FE3}" type="pres">
      <dgm:prSet presAssocID="{5B711D1B-19B5-4ED0-B595-385C5C06397E}" presName="spaceB" presStyleCnt="0"/>
      <dgm:spPr/>
    </dgm:pt>
    <dgm:pt modelId="{741AD0A1-F23D-4C92-994F-25A5EAA496B6}" type="pres">
      <dgm:prSet presAssocID="{7DDAA44B-9B29-4B96-A545-16755818C911}" presName="space" presStyleCnt="0"/>
      <dgm:spPr/>
    </dgm:pt>
    <dgm:pt modelId="{9C4216C5-8EF3-4B1A-9C34-3E5CA926E97B}" type="pres">
      <dgm:prSet presAssocID="{B141CD11-C8BA-435E-A78C-A164C3E1023F}" presName="compositeA" presStyleCnt="0"/>
      <dgm:spPr/>
    </dgm:pt>
    <dgm:pt modelId="{72823FA5-CBE6-4F38-8099-CD824069C055}" type="pres">
      <dgm:prSet presAssocID="{B141CD11-C8BA-435E-A78C-A164C3E1023F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B4255-9264-4186-9C46-8F249DBA66F9}" type="pres">
      <dgm:prSet presAssocID="{B141CD11-C8BA-435E-A78C-A164C3E1023F}" presName="circleA" presStyleLbl="node1" presStyleIdx="2" presStyleCnt="5"/>
      <dgm:spPr/>
    </dgm:pt>
    <dgm:pt modelId="{7CF9F866-7F84-4468-AA56-1E405AED2BC3}" type="pres">
      <dgm:prSet presAssocID="{B141CD11-C8BA-435E-A78C-A164C3E1023F}" presName="spaceA" presStyleCnt="0"/>
      <dgm:spPr/>
    </dgm:pt>
    <dgm:pt modelId="{70C00220-9C91-459D-A1A1-A290654324D1}" type="pres">
      <dgm:prSet presAssocID="{1A1F30B0-2E9D-4137-835A-7EFB936ED061}" presName="space" presStyleCnt="0"/>
      <dgm:spPr/>
    </dgm:pt>
    <dgm:pt modelId="{F5F25747-E940-45F3-A315-F6C6262C10E4}" type="pres">
      <dgm:prSet presAssocID="{144E3093-A56F-411A-B6CF-4BFD88E99C45}" presName="compositeB" presStyleCnt="0"/>
      <dgm:spPr/>
    </dgm:pt>
    <dgm:pt modelId="{AF6D32D3-5312-424D-B69B-169BD023CC58}" type="pres">
      <dgm:prSet presAssocID="{144E3093-A56F-411A-B6CF-4BFD88E99C45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102CA-902C-4876-9DF2-10BA4E6D5DF0}" type="pres">
      <dgm:prSet presAssocID="{144E3093-A56F-411A-B6CF-4BFD88E99C45}" presName="circleB" presStyleLbl="node1" presStyleIdx="3" presStyleCnt="5"/>
      <dgm:spPr/>
    </dgm:pt>
    <dgm:pt modelId="{88BC6A69-73EA-4916-92C5-9BABF09A806C}" type="pres">
      <dgm:prSet presAssocID="{144E3093-A56F-411A-B6CF-4BFD88E99C45}" presName="spaceB" presStyleCnt="0"/>
      <dgm:spPr/>
    </dgm:pt>
    <dgm:pt modelId="{DB3BA603-19D5-40BD-A2A9-7F10719B4CEB}" type="pres">
      <dgm:prSet presAssocID="{DB4C96AD-A129-4E5D-8FA1-1DEF0C65ABB8}" presName="space" presStyleCnt="0"/>
      <dgm:spPr/>
    </dgm:pt>
    <dgm:pt modelId="{46025687-C012-4D91-8AD0-8B9726054C54}" type="pres">
      <dgm:prSet presAssocID="{D93E88D1-F726-45F1-AC58-039627548D9C}" presName="compositeA" presStyleCnt="0"/>
      <dgm:spPr/>
    </dgm:pt>
    <dgm:pt modelId="{F223EDAE-3CD7-4FE5-A667-70DA47FBA9F0}" type="pres">
      <dgm:prSet presAssocID="{D93E88D1-F726-45F1-AC58-039627548D9C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28486-BBC7-4F61-A59F-4FB0947AC304}" type="pres">
      <dgm:prSet presAssocID="{D93E88D1-F726-45F1-AC58-039627548D9C}" presName="circleA" presStyleLbl="node1" presStyleIdx="4" presStyleCnt="5"/>
      <dgm:spPr/>
    </dgm:pt>
    <dgm:pt modelId="{4269CA43-4316-4D93-9304-861A9A4FD25F}" type="pres">
      <dgm:prSet presAssocID="{D93E88D1-F726-45F1-AC58-039627548D9C}" presName="spaceA" presStyleCnt="0"/>
      <dgm:spPr/>
    </dgm:pt>
  </dgm:ptLst>
  <dgm:cxnLst>
    <dgm:cxn modelId="{17E28ED9-B66A-454E-927E-88A397690BFD}" type="presOf" srcId="{D93E88D1-F726-45F1-AC58-039627548D9C}" destId="{F223EDAE-3CD7-4FE5-A667-70DA47FBA9F0}" srcOrd="0" destOrd="0" presId="urn:microsoft.com/office/officeart/2005/8/layout/hProcess11"/>
    <dgm:cxn modelId="{EBEC7892-42C9-4A89-BD87-0CEB711A5F39}" type="presOf" srcId="{144E3093-A56F-411A-B6CF-4BFD88E99C45}" destId="{AF6D32D3-5312-424D-B69B-169BD023CC58}" srcOrd="0" destOrd="0" presId="urn:microsoft.com/office/officeart/2005/8/layout/hProcess11"/>
    <dgm:cxn modelId="{4150D552-CD01-4219-8089-F501D8EA388E}" type="presOf" srcId="{5B711D1B-19B5-4ED0-B595-385C5C06397E}" destId="{BEAA7C7A-3C6F-4EC1-9D99-2C1E9CF49E39}" srcOrd="0" destOrd="0" presId="urn:microsoft.com/office/officeart/2005/8/layout/hProcess11"/>
    <dgm:cxn modelId="{FB86683C-3954-47AD-A1B7-90D21834E496}" type="presOf" srcId="{B141CD11-C8BA-435E-A78C-A164C3E1023F}" destId="{72823FA5-CBE6-4F38-8099-CD824069C055}" srcOrd="0" destOrd="0" presId="urn:microsoft.com/office/officeart/2005/8/layout/hProcess11"/>
    <dgm:cxn modelId="{FC477355-208D-472E-9B4B-DFB6B2380AB7}" srcId="{232E6C01-C0F1-4987-B4FA-98893571D253}" destId="{BE05F7E9-2911-4573-A00C-7922C10183A4}" srcOrd="0" destOrd="0" parTransId="{1D5F9801-C6DF-4985-9497-A263B8B61A15}" sibTransId="{027C7EE1-1207-4D66-8B90-0CC0094E6985}"/>
    <dgm:cxn modelId="{A3D3E7FB-B45F-4AAF-B492-218B7540177E}" srcId="{232E6C01-C0F1-4987-B4FA-98893571D253}" destId="{144E3093-A56F-411A-B6CF-4BFD88E99C45}" srcOrd="3" destOrd="0" parTransId="{E66E8A2B-C406-4A19-8824-ECE3CF1D7CAE}" sibTransId="{DB4C96AD-A129-4E5D-8FA1-1DEF0C65ABB8}"/>
    <dgm:cxn modelId="{87345A38-1032-4936-BB66-6B378EEC464B}" srcId="{232E6C01-C0F1-4987-B4FA-98893571D253}" destId="{B141CD11-C8BA-435E-A78C-A164C3E1023F}" srcOrd="2" destOrd="0" parTransId="{C1998340-6066-47B3-AEBC-16BD128C16A7}" sibTransId="{1A1F30B0-2E9D-4137-835A-7EFB936ED061}"/>
    <dgm:cxn modelId="{336952F0-1137-4745-9C09-37243B78D434}" srcId="{232E6C01-C0F1-4987-B4FA-98893571D253}" destId="{D93E88D1-F726-45F1-AC58-039627548D9C}" srcOrd="4" destOrd="0" parTransId="{D6FC6275-B512-422B-A9D7-8589177DC718}" sibTransId="{CC41FA47-79FB-4840-A6D8-C05FC8719995}"/>
    <dgm:cxn modelId="{CFD75BB9-2CC5-4330-8EA4-C52A3509F346}" type="presOf" srcId="{232E6C01-C0F1-4987-B4FA-98893571D253}" destId="{B6DE6BD4-603D-419E-8DDD-7ADB41271C9F}" srcOrd="0" destOrd="0" presId="urn:microsoft.com/office/officeart/2005/8/layout/hProcess11"/>
    <dgm:cxn modelId="{FAA2243B-4C96-4D7F-BC3D-5FEC8A9633BE}" type="presOf" srcId="{BE05F7E9-2911-4573-A00C-7922C10183A4}" destId="{1BEE5BED-1B9C-4D3F-8094-7977FCFB8E2A}" srcOrd="0" destOrd="0" presId="urn:microsoft.com/office/officeart/2005/8/layout/hProcess11"/>
    <dgm:cxn modelId="{96FB4A58-8E4C-4CF2-B195-A7A6B394F6B8}" srcId="{232E6C01-C0F1-4987-B4FA-98893571D253}" destId="{5B711D1B-19B5-4ED0-B595-385C5C06397E}" srcOrd="1" destOrd="0" parTransId="{6519E49A-2B05-488B-865F-382D21BFC37D}" sibTransId="{7DDAA44B-9B29-4B96-A545-16755818C911}"/>
    <dgm:cxn modelId="{5B3B7489-697D-4B4B-B0BD-2B97DAAAE496}" type="presParOf" srcId="{B6DE6BD4-603D-419E-8DDD-7ADB41271C9F}" destId="{ED70CF60-8993-4D87-90C2-5701CE65859C}" srcOrd="0" destOrd="0" presId="urn:microsoft.com/office/officeart/2005/8/layout/hProcess11"/>
    <dgm:cxn modelId="{B14E89B4-AB85-43EC-B0DA-236C2C4453CA}" type="presParOf" srcId="{B6DE6BD4-603D-419E-8DDD-7ADB41271C9F}" destId="{5A056ABE-E34E-4FE1-8AD7-0CF2A8463F9D}" srcOrd="1" destOrd="0" presId="urn:microsoft.com/office/officeart/2005/8/layout/hProcess11"/>
    <dgm:cxn modelId="{736985A5-3886-4541-8BE2-4ACD5EAF50A7}" type="presParOf" srcId="{5A056ABE-E34E-4FE1-8AD7-0CF2A8463F9D}" destId="{C8D9CA22-02E4-4429-86BE-A6846D4BB93D}" srcOrd="0" destOrd="0" presId="urn:microsoft.com/office/officeart/2005/8/layout/hProcess11"/>
    <dgm:cxn modelId="{BF2D2614-6F28-4714-87B1-57CC7D4DD081}" type="presParOf" srcId="{C8D9CA22-02E4-4429-86BE-A6846D4BB93D}" destId="{1BEE5BED-1B9C-4D3F-8094-7977FCFB8E2A}" srcOrd="0" destOrd="0" presId="urn:microsoft.com/office/officeart/2005/8/layout/hProcess11"/>
    <dgm:cxn modelId="{EB45CF41-76B6-4974-B173-DCCDA18345C0}" type="presParOf" srcId="{C8D9CA22-02E4-4429-86BE-A6846D4BB93D}" destId="{2F958FD6-7734-4E25-A72A-C9E5E75D0B05}" srcOrd="1" destOrd="0" presId="urn:microsoft.com/office/officeart/2005/8/layout/hProcess11"/>
    <dgm:cxn modelId="{8DA1E186-9BE8-4822-B966-DCF2133697EE}" type="presParOf" srcId="{C8D9CA22-02E4-4429-86BE-A6846D4BB93D}" destId="{6212FCD6-3E38-4257-A572-EAA09FDD3E3F}" srcOrd="2" destOrd="0" presId="urn:microsoft.com/office/officeart/2005/8/layout/hProcess11"/>
    <dgm:cxn modelId="{0F217B12-B7F1-4396-AA36-E2F0CAD96067}" type="presParOf" srcId="{5A056ABE-E34E-4FE1-8AD7-0CF2A8463F9D}" destId="{7EF29718-FF46-4A4E-8466-6F93584C1C59}" srcOrd="1" destOrd="0" presId="urn:microsoft.com/office/officeart/2005/8/layout/hProcess11"/>
    <dgm:cxn modelId="{91064B92-2F4E-496B-BD02-04F860C7E6F6}" type="presParOf" srcId="{5A056ABE-E34E-4FE1-8AD7-0CF2A8463F9D}" destId="{5216D001-27BF-419A-B2F0-2F2A9E84A506}" srcOrd="2" destOrd="0" presId="urn:microsoft.com/office/officeart/2005/8/layout/hProcess11"/>
    <dgm:cxn modelId="{9E2C4CF5-B127-49D0-B17C-8805B0CB5F6C}" type="presParOf" srcId="{5216D001-27BF-419A-B2F0-2F2A9E84A506}" destId="{BEAA7C7A-3C6F-4EC1-9D99-2C1E9CF49E39}" srcOrd="0" destOrd="0" presId="urn:microsoft.com/office/officeart/2005/8/layout/hProcess11"/>
    <dgm:cxn modelId="{C05F0263-5670-478D-AADC-924B17E279C6}" type="presParOf" srcId="{5216D001-27BF-419A-B2F0-2F2A9E84A506}" destId="{A78B4057-3181-4153-B98B-D5B73BCA8C98}" srcOrd="1" destOrd="0" presId="urn:microsoft.com/office/officeart/2005/8/layout/hProcess11"/>
    <dgm:cxn modelId="{15FCFDC4-B164-4524-A9E3-FB1FDD680E10}" type="presParOf" srcId="{5216D001-27BF-419A-B2F0-2F2A9E84A506}" destId="{98E4F8A6-DD6A-4599-8356-DEB7826C9FE3}" srcOrd="2" destOrd="0" presId="urn:microsoft.com/office/officeart/2005/8/layout/hProcess11"/>
    <dgm:cxn modelId="{D68079FA-81E6-413C-ABBB-73F37AD7E531}" type="presParOf" srcId="{5A056ABE-E34E-4FE1-8AD7-0CF2A8463F9D}" destId="{741AD0A1-F23D-4C92-994F-25A5EAA496B6}" srcOrd="3" destOrd="0" presId="urn:microsoft.com/office/officeart/2005/8/layout/hProcess11"/>
    <dgm:cxn modelId="{8394E271-0514-4066-B14A-0F2678BBF7BA}" type="presParOf" srcId="{5A056ABE-E34E-4FE1-8AD7-0CF2A8463F9D}" destId="{9C4216C5-8EF3-4B1A-9C34-3E5CA926E97B}" srcOrd="4" destOrd="0" presId="urn:microsoft.com/office/officeart/2005/8/layout/hProcess11"/>
    <dgm:cxn modelId="{1B8B2A12-AEFC-4815-8504-3421296AAD31}" type="presParOf" srcId="{9C4216C5-8EF3-4B1A-9C34-3E5CA926E97B}" destId="{72823FA5-CBE6-4F38-8099-CD824069C055}" srcOrd="0" destOrd="0" presId="urn:microsoft.com/office/officeart/2005/8/layout/hProcess11"/>
    <dgm:cxn modelId="{74700C0A-754C-48E5-BE3B-DC6257DAAC8A}" type="presParOf" srcId="{9C4216C5-8EF3-4B1A-9C34-3E5CA926E97B}" destId="{7C5B4255-9264-4186-9C46-8F249DBA66F9}" srcOrd="1" destOrd="0" presId="urn:microsoft.com/office/officeart/2005/8/layout/hProcess11"/>
    <dgm:cxn modelId="{31DF0A83-9B01-481B-B69C-7F2480F6F721}" type="presParOf" srcId="{9C4216C5-8EF3-4B1A-9C34-3E5CA926E97B}" destId="{7CF9F866-7F84-4468-AA56-1E405AED2BC3}" srcOrd="2" destOrd="0" presId="urn:microsoft.com/office/officeart/2005/8/layout/hProcess11"/>
    <dgm:cxn modelId="{98137BF2-9ABE-429E-B0BE-48DE937569B5}" type="presParOf" srcId="{5A056ABE-E34E-4FE1-8AD7-0CF2A8463F9D}" destId="{70C00220-9C91-459D-A1A1-A290654324D1}" srcOrd="5" destOrd="0" presId="urn:microsoft.com/office/officeart/2005/8/layout/hProcess11"/>
    <dgm:cxn modelId="{2C6BEF94-4374-44C2-82C9-220660FE9EA9}" type="presParOf" srcId="{5A056ABE-E34E-4FE1-8AD7-0CF2A8463F9D}" destId="{F5F25747-E940-45F3-A315-F6C6262C10E4}" srcOrd="6" destOrd="0" presId="urn:microsoft.com/office/officeart/2005/8/layout/hProcess11"/>
    <dgm:cxn modelId="{0B15D0AC-7D28-49F6-9B56-312EF2D00260}" type="presParOf" srcId="{F5F25747-E940-45F3-A315-F6C6262C10E4}" destId="{AF6D32D3-5312-424D-B69B-169BD023CC58}" srcOrd="0" destOrd="0" presId="urn:microsoft.com/office/officeart/2005/8/layout/hProcess11"/>
    <dgm:cxn modelId="{5807B45D-D89F-455E-AE31-2FC88A2E210C}" type="presParOf" srcId="{F5F25747-E940-45F3-A315-F6C6262C10E4}" destId="{B13102CA-902C-4876-9DF2-10BA4E6D5DF0}" srcOrd="1" destOrd="0" presId="urn:microsoft.com/office/officeart/2005/8/layout/hProcess11"/>
    <dgm:cxn modelId="{C33266C3-8739-4AD2-AB27-03E5BEC57A55}" type="presParOf" srcId="{F5F25747-E940-45F3-A315-F6C6262C10E4}" destId="{88BC6A69-73EA-4916-92C5-9BABF09A806C}" srcOrd="2" destOrd="0" presId="urn:microsoft.com/office/officeart/2005/8/layout/hProcess11"/>
    <dgm:cxn modelId="{CE487463-9F3F-4F05-9A1D-4ADC450F5A20}" type="presParOf" srcId="{5A056ABE-E34E-4FE1-8AD7-0CF2A8463F9D}" destId="{DB3BA603-19D5-40BD-A2A9-7F10719B4CEB}" srcOrd="7" destOrd="0" presId="urn:microsoft.com/office/officeart/2005/8/layout/hProcess11"/>
    <dgm:cxn modelId="{F48AAE88-175F-4703-A4C0-454144818911}" type="presParOf" srcId="{5A056ABE-E34E-4FE1-8AD7-0CF2A8463F9D}" destId="{46025687-C012-4D91-8AD0-8B9726054C54}" srcOrd="8" destOrd="0" presId="urn:microsoft.com/office/officeart/2005/8/layout/hProcess11"/>
    <dgm:cxn modelId="{D6C0A018-2243-4C2D-A132-03A9C004039B}" type="presParOf" srcId="{46025687-C012-4D91-8AD0-8B9726054C54}" destId="{F223EDAE-3CD7-4FE5-A667-70DA47FBA9F0}" srcOrd="0" destOrd="0" presId="urn:microsoft.com/office/officeart/2005/8/layout/hProcess11"/>
    <dgm:cxn modelId="{82B1F3FC-75B3-4FD7-A6A7-758274BEA95E}" type="presParOf" srcId="{46025687-C012-4D91-8AD0-8B9726054C54}" destId="{C1128486-BBC7-4F61-A59F-4FB0947AC304}" srcOrd="1" destOrd="0" presId="urn:microsoft.com/office/officeart/2005/8/layout/hProcess11"/>
    <dgm:cxn modelId="{2610C5B7-220A-4945-91E0-E189CA39565F}" type="presParOf" srcId="{46025687-C012-4D91-8AD0-8B9726054C54}" destId="{4269CA43-4316-4D93-9304-861A9A4FD25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C92E7B-FA55-46C7-8380-D917423864FD}">
      <dsp:nvSpPr>
        <dsp:cNvPr id="0" name=""/>
        <dsp:cNvSpPr/>
      </dsp:nvSpPr>
      <dsp:spPr>
        <a:xfrm>
          <a:off x="0" y="223722"/>
          <a:ext cx="3999537" cy="239972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4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Нейротренажёры</a:t>
          </a:r>
          <a:r>
            <a:rPr lang="ru-RU" sz="1700" kern="1200" dirty="0" smtClean="0"/>
            <a:t> и </a:t>
          </a:r>
          <a:r>
            <a:rPr lang="ru-RU" sz="1700" kern="1200" dirty="0" err="1" smtClean="0"/>
            <a:t>нейрогаджеты</a:t>
          </a:r>
          <a:r>
            <a:rPr lang="ru-RU" sz="1700" kern="1200" dirty="0" smtClean="0"/>
            <a:t> - модные понятия.</a:t>
          </a:r>
          <a:br>
            <a:rPr lang="ru-RU" sz="1700" kern="1200" dirty="0" smtClean="0"/>
          </a:br>
          <a:r>
            <a:rPr lang="ru-RU" sz="1700" kern="1200" dirty="0" smtClean="0"/>
            <a:t>Приставка </a:t>
          </a:r>
          <a:r>
            <a:rPr lang="ru-RU" sz="1700" kern="1200" dirty="0" err="1" smtClean="0"/>
            <a:t>нейро</a:t>
          </a:r>
          <a:r>
            <a:rPr lang="ru-RU" sz="1700" kern="1200" dirty="0" smtClean="0"/>
            <a:t> в современном обществе закрепила за собой “гарантию” того, что воздействие будет на мозг.</a:t>
          </a:r>
          <a:br>
            <a:rPr lang="ru-RU" sz="1700" kern="1200" dirty="0" smtClean="0"/>
          </a:br>
          <a:endParaRPr lang="ru-RU" sz="1700" kern="1200" dirty="0"/>
        </a:p>
      </dsp:txBody>
      <dsp:txXfrm>
        <a:off x="0" y="223722"/>
        <a:ext cx="3999537" cy="2399722"/>
      </dsp:txXfrm>
    </dsp:sp>
    <dsp:sp modelId="{EE3D9467-57D5-4D50-AD8A-967446D56EE9}">
      <dsp:nvSpPr>
        <dsp:cNvPr id="0" name=""/>
        <dsp:cNvSpPr/>
      </dsp:nvSpPr>
      <dsp:spPr>
        <a:xfrm>
          <a:off x="4401542" y="223722"/>
          <a:ext cx="3999537" cy="239972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4464770"/>
                <a:satOff val="26899"/>
                <a:lumOff val="2156"/>
                <a:alphaOff val="0"/>
                <a:tint val="30000"/>
                <a:satMod val="300000"/>
              </a:schemeClr>
              <a:schemeClr val="accent4">
                <a:hueOff val="-4464770"/>
                <a:satOff val="26899"/>
                <a:lumOff val="2156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Сейчас, почти все специалисты: логопеды, психологи,</a:t>
          </a:r>
          <a:br>
            <a:rPr lang="ru-RU" sz="1700" kern="1200" dirty="0" smtClean="0"/>
          </a:br>
          <a:r>
            <a:rPr lang="ru-RU" sz="1700" kern="1200" dirty="0" err="1" smtClean="0"/>
            <a:t>нейропсихологи</a:t>
          </a:r>
          <a:r>
            <a:rPr lang="ru-RU" sz="1700" kern="1200" dirty="0" smtClean="0"/>
            <a:t>, дефектологи используют в своей работе различные </a:t>
          </a:r>
          <a:r>
            <a:rPr lang="ru-RU" sz="1700" kern="1200" dirty="0" err="1" smtClean="0"/>
            <a:t>нейротренажеры</a:t>
          </a:r>
          <a:r>
            <a:rPr lang="ru-RU" sz="1700" kern="1200" dirty="0" smtClean="0"/>
            <a:t>: </a:t>
          </a:r>
          <a:r>
            <a:rPr lang="ru-RU" sz="1700" kern="1200" dirty="0" err="1" smtClean="0"/>
            <a:t>нейроскакалки</a:t>
          </a:r>
          <a:r>
            <a:rPr lang="ru-RU" sz="1700" kern="1200" dirty="0" smtClean="0"/>
            <a:t>, балансиры, межполушарные доски, </a:t>
          </a:r>
          <a:r>
            <a:rPr lang="ru-RU" sz="1700" kern="1200" dirty="0" err="1" smtClean="0"/>
            <a:t>кинезиомячики</a:t>
          </a:r>
          <a:r>
            <a:rPr lang="ru-RU" sz="1700" kern="1200" dirty="0" smtClean="0"/>
            <a:t>, </a:t>
          </a:r>
          <a:r>
            <a:rPr lang="ru-RU" sz="1700" kern="1200" dirty="0" err="1" smtClean="0"/>
            <a:t>нейропрописи</a:t>
          </a:r>
          <a:r>
            <a:rPr lang="ru-RU" sz="1700" kern="1200" dirty="0" smtClean="0"/>
            <a:t> и др.</a:t>
          </a:r>
          <a:br>
            <a:rPr lang="ru-RU" sz="1700" kern="1200" dirty="0" smtClean="0"/>
          </a:br>
          <a:r>
            <a:rPr lang="ru-RU" sz="1700" kern="1200" dirty="0" smtClean="0"/>
            <a:t/>
          </a:r>
          <a:br>
            <a:rPr lang="ru-RU" sz="1700" kern="1200" dirty="0" smtClean="0"/>
          </a:br>
          <a:endParaRPr lang="ru-RU" sz="1700" kern="1200" dirty="0"/>
        </a:p>
      </dsp:txBody>
      <dsp:txXfrm>
        <a:off x="4401542" y="223722"/>
        <a:ext cx="3999537" cy="239972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937312-9834-486E-9CC6-26CA57E5BA53}">
      <dsp:nvSpPr>
        <dsp:cNvPr id="0" name=""/>
        <dsp:cNvSpPr/>
      </dsp:nvSpPr>
      <dsp:spPr>
        <a:xfrm>
          <a:off x="0" y="351976"/>
          <a:ext cx="8472518" cy="2448224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4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Принципы использования:</a:t>
          </a:r>
          <a:r>
            <a:rPr lang="ru-RU" sz="1500" kern="1200" dirty="0" smtClean="0"/>
            <a:t/>
          </a:r>
          <a:br>
            <a:rPr lang="ru-RU" sz="1500" kern="1200" dirty="0" smtClean="0"/>
          </a:br>
          <a:r>
            <a:rPr lang="ru-RU" sz="1500" kern="1200" dirty="0" smtClean="0"/>
            <a:t>1. Принцип опоры на сохранные формы   деятельности.</a:t>
          </a:r>
          <a:br>
            <a:rPr lang="ru-RU" sz="1500" kern="1200" dirty="0" smtClean="0"/>
          </a:br>
          <a:r>
            <a:rPr lang="ru-RU" sz="1500" kern="1200" dirty="0" smtClean="0"/>
            <a:t>2. Многократной повторяемости частей программы в различных вариантах.</a:t>
          </a:r>
          <a:br>
            <a:rPr lang="ru-RU" sz="1500" kern="1200" dirty="0" smtClean="0"/>
          </a:br>
          <a:r>
            <a:rPr lang="ru-RU" sz="1500" kern="1200" dirty="0" smtClean="0"/>
            <a:t>3. Принцип опоры на предметную деятельность.</a:t>
          </a:r>
          <a:br>
            <a:rPr lang="ru-RU" sz="1500" kern="1200" dirty="0" smtClean="0"/>
          </a:br>
          <a:r>
            <a:rPr lang="ru-RU" sz="1500" kern="1200" dirty="0" smtClean="0"/>
            <a:t>4. Принцип поэтапного формирования умственных действий.</a:t>
          </a:r>
          <a:endParaRPr lang="ru-RU" sz="1500" kern="1200" dirty="0"/>
        </a:p>
      </dsp:txBody>
      <dsp:txXfrm>
        <a:off x="0" y="351976"/>
        <a:ext cx="8472518" cy="2448224"/>
      </dsp:txXfrm>
    </dsp:sp>
    <dsp:sp modelId="{771F80FE-C1B3-4A43-A7F3-4CCFC04591E6}">
      <dsp:nvSpPr>
        <dsp:cNvPr id="0" name=""/>
        <dsp:cNvSpPr/>
      </dsp:nvSpPr>
      <dsp:spPr>
        <a:xfrm>
          <a:off x="0" y="2843401"/>
          <a:ext cx="8472518" cy="2448224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4464770"/>
                <a:satOff val="26899"/>
                <a:lumOff val="2156"/>
                <a:alphaOff val="0"/>
                <a:tint val="30000"/>
                <a:satMod val="300000"/>
              </a:schemeClr>
              <a:schemeClr val="accent4">
                <a:hueOff val="-4464770"/>
                <a:satOff val="26899"/>
                <a:lumOff val="2156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Общие педагогические условия организации  игровых упражнений на </a:t>
          </a:r>
          <a:r>
            <a:rPr lang="ru-RU" sz="1500" b="1" kern="1200" dirty="0" err="1" smtClean="0"/>
            <a:t>нейротренажерах</a:t>
          </a:r>
          <a:r>
            <a:rPr lang="ru-RU" sz="1500" kern="1200" dirty="0" smtClean="0"/>
            <a:t>:</a:t>
          </a:r>
        </a:p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1. перед игрой (особенно с балансирами) проводится инструктаж по технике безопасности; </a:t>
          </a:r>
        </a:p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2. знакомство детей с правилами обращения с тренажером;</a:t>
          </a:r>
        </a:p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3. наличие педагогической цели; </a:t>
          </a:r>
        </a:p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4.использование мотивации детской деятельности;</a:t>
          </a:r>
        </a:p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5. в процессе игры- закрепление желательного поведения, одобрение;</a:t>
          </a:r>
        </a:p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6. эмоциональная составляющая- важно, чтобы игра приносила детям удовольствие.</a:t>
          </a:r>
          <a:endParaRPr lang="ru-RU" sz="1500" kern="1200" dirty="0"/>
        </a:p>
      </dsp:txBody>
      <dsp:txXfrm>
        <a:off x="0" y="2843401"/>
        <a:ext cx="8472518" cy="244822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0A0A06-8233-4F42-A6E6-9128D23F037D}">
      <dsp:nvSpPr>
        <dsp:cNvPr id="0" name=""/>
        <dsp:cNvSpPr/>
      </dsp:nvSpPr>
      <dsp:spPr>
        <a:xfrm>
          <a:off x="78313" y="4323427"/>
          <a:ext cx="3140843" cy="20345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Визуально -ритмический круг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Визуально -ритмическая парковка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Межполушарные лабиринты; доски; тренажеры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Балансиры; </a:t>
          </a:r>
          <a:r>
            <a:rPr lang="ru-RU" sz="1200" kern="1200" dirty="0" err="1" smtClean="0">
              <a:latin typeface="Times New Roman" pitchFamily="18" charset="0"/>
              <a:cs typeface="Times New Roman" pitchFamily="18" charset="0"/>
            </a:rPr>
            <a:t>нейроскакалка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8313" y="4832066"/>
        <a:ext cx="2198590" cy="1525915"/>
      </dsp:txXfrm>
    </dsp:sp>
    <dsp:sp modelId="{07FF0D11-D2D7-42E1-98D9-3774033AB269}">
      <dsp:nvSpPr>
        <dsp:cNvPr id="0" name=""/>
        <dsp:cNvSpPr/>
      </dsp:nvSpPr>
      <dsp:spPr>
        <a:xfrm>
          <a:off x="5390637" y="0"/>
          <a:ext cx="3140843" cy="20345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/>
            <a:t>Ортоковрики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/>
            <a:t>Нейротренажеры</a:t>
          </a:r>
          <a:r>
            <a:rPr lang="ru-RU" sz="1400" kern="1200" dirty="0" smtClean="0"/>
            <a:t> в зависимости от вида занятия</a:t>
          </a:r>
          <a:endParaRPr lang="ru-RU" sz="1400" kern="1200" dirty="0"/>
        </a:p>
      </dsp:txBody>
      <dsp:txXfrm>
        <a:off x="6332890" y="0"/>
        <a:ext cx="2198590" cy="1525915"/>
      </dsp:txXfrm>
    </dsp:sp>
    <dsp:sp modelId="{399FFA25-C19C-47C4-8FE9-ED70CB39DD1C}">
      <dsp:nvSpPr>
        <dsp:cNvPr id="0" name=""/>
        <dsp:cNvSpPr/>
      </dsp:nvSpPr>
      <dsp:spPr>
        <a:xfrm>
          <a:off x="183955" y="0"/>
          <a:ext cx="3305140" cy="20345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Балансир; полусфера; </a:t>
          </a:r>
          <a:r>
            <a:rPr lang="ru-RU" sz="1200" kern="1200" dirty="0" err="1" smtClean="0">
              <a:latin typeface="Times New Roman" pitchFamily="18" charset="0"/>
              <a:cs typeface="Times New Roman" pitchFamily="18" charset="0"/>
            </a:rPr>
            <a:t>фитбол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>
              <a:latin typeface="Times New Roman" pitchFamily="18" charset="0"/>
              <a:cs typeface="Times New Roman" pitchFamily="18" charset="0"/>
            </a:rPr>
            <a:t>Ортоковрики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Гимнаст. палки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Мячи, в том числе </a:t>
          </a:r>
          <a:r>
            <a:rPr lang="ru-RU" sz="1200" kern="1200" dirty="0" err="1" smtClean="0">
              <a:latin typeface="Times New Roman" pitchFamily="18" charset="0"/>
              <a:cs typeface="Times New Roman" pitchFamily="18" charset="0"/>
            </a:rPr>
            <a:t>кинезиологические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, тактильные мешочки, следы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>
              <a:latin typeface="Times New Roman" pitchFamily="18" charset="0"/>
              <a:cs typeface="Times New Roman" pitchFamily="18" charset="0"/>
            </a:rPr>
            <a:t>Су-джок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шарики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3955" y="0"/>
        <a:ext cx="2313598" cy="1525915"/>
      </dsp:txXfrm>
    </dsp:sp>
    <dsp:sp modelId="{B2AD6F7C-A8D9-4102-8F17-F892FBE46575}">
      <dsp:nvSpPr>
        <dsp:cNvPr id="0" name=""/>
        <dsp:cNvSpPr/>
      </dsp:nvSpPr>
      <dsp:spPr>
        <a:xfrm>
          <a:off x="1541131" y="362404"/>
          <a:ext cx="2753006" cy="2753006"/>
        </a:xfrm>
        <a:prstGeom prst="pieWedg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4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Утренняя </a:t>
          </a:r>
          <a:r>
            <a:rPr lang="ru-RU" sz="1600" b="1" kern="1200" dirty="0" smtClean="0"/>
            <a:t>гимнастика;</a:t>
          </a:r>
          <a:r>
            <a:rPr lang="ru-RU" sz="1600" kern="1200" dirty="0" smtClean="0"/>
            <a:t> пальчиковая; артикуляционная;  после сна</a:t>
          </a:r>
          <a:endParaRPr lang="ru-RU" sz="1600" kern="1200" dirty="0"/>
        </a:p>
      </dsp:txBody>
      <dsp:txXfrm>
        <a:off x="1541131" y="362404"/>
        <a:ext cx="2753006" cy="2753006"/>
      </dsp:txXfrm>
    </dsp:sp>
    <dsp:sp modelId="{7375B804-11CC-4679-8B11-191C3B5CE515}">
      <dsp:nvSpPr>
        <dsp:cNvPr id="0" name=""/>
        <dsp:cNvSpPr/>
      </dsp:nvSpPr>
      <dsp:spPr>
        <a:xfrm rot="5400000">
          <a:off x="4421297" y="362404"/>
          <a:ext cx="2753006" cy="2753006"/>
        </a:xfrm>
        <a:prstGeom prst="pieWedg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1488257"/>
                <a:satOff val="8966"/>
                <a:lumOff val="719"/>
                <a:alphaOff val="0"/>
                <a:tint val="30000"/>
                <a:satMod val="300000"/>
              </a:schemeClr>
              <a:schemeClr val="accent4">
                <a:hueOff val="-1488257"/>
                <a:satOff val="8966"/>
                <a:lumOff val="719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ООД 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включение в занятие; динамические паузы</a:t>
          </a:r>
          <a:endParaRPr lang="ru-RU" sz="1600" kern="1200" dirty="0"/>
        </a:p>
      </dsp:txBody>
      <dsp:txXfrm rot="5400000">
        <a:off x="4421297" y="362404"/>
        <a:ext cx="2753006" cy="2753006"/>
      </dsp:txXfrm>
    </dsp:sp>
    <dsp:sp modelId="{73A99608-F9D1-48CD-99C0-8BBF265B5ED8}">
      <dsp:nvSpPr>
        <dsp:cNvPr id="0" name=""/>
        <dsp:cNvSpPr/>
      </dsp:nvSpPr>
      <dsp:spPr>
        <a:xfrm rot="10800000">
          <a:off x="4421297" y="3242570"/>
          <a:ext cx="2753006" cy="2753006"/>
        </a:xfrm>
        <a:prstGeom prst="pieWedg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2976513"/>
                <a:satOff val="17933"/>
                <a:lumOff val="1437"/>
                <a:alphaOff val="0"/>
                <a:tint val="30000"/>
                <a:satMod val="300000"/>
              </a:schemeClr>
              <a:schemeClr val="accent4">
                <a:hueOff val="-2976513"/>
                <a:satOff val="17933"/>
                <a:lumOff val="1437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4421297" y="3242570"/>
        <a:ext cx="2753006" cy="2753006"/>
      </dsp:txXfrm>
    </dsp:sp>
    <dsp:sp modelId="{3A6A01BA-F3E8-4F96-BEE1-1E1EEB2E2EA2}">
      <dsp:nvSpPr>
        <dsp:cNvPr id="0" name=""/>
        <dsp:cNvSpPr/>
      </dsp:nvSpPr>
      <dsp:spPr>
        <a:xfrm rot="16200000">
          <a:off x="1541131" y="3242570"/>
          <a:ext cx="2753006" cy="2753006"/>
        </a:xfrm>
        <a:prstGeom prst="pieWedg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-4464770"/>
                <a:satOff val="26899"/>
                <a:lumOff val="2156"/>
                <a:alphaOff val="0"/>
                <a:tint val="30000"/>
                <a:satMod val="300000"/>
              </a:schemeClr>
              <a:schemeClr val="accent4">
                <a:hueOff val="-4464770"/>
                <a:satOff val="26899"/>
                <a:lumOff val="2156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ИОД</a:t>
          </a:r>
          <a:endParaRPr lang="ru-RU" sz="1600" b="1" kern="1200" dirty="0"/>
        </a:p>
      </dsp:txBody>
      <dsp:txXfrm rot="16200000">
        <a:off x="1541131" y="3242570"/>
        <a:ext cx="2753006" cy="2753006"/>
      </dsp:txXfrm>
    </dsp:sp>
    <dsp:sp modelId="{62B2B24E-E3EC-4713-A0EC-3377F7F0C37E}">
      <dsp:nvSpPr>
        <dsp:cNvPr id="0" name=""/>
        <dsp:cNvSpPr/>
      </dsp:nvSpPr>
      <dsp:spPr>
        <a:xfrm>
          <a:off x="3882458" y="2606772"/>
          <a:ext cx="950518" cy="826537"/>
        </a:xfrm>
        <a:prstGeom prst="circularArrow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tint val="40000"/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4">
                <a:tint val="40000"/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9DDD4026-AEE2-4D38-BB07-2135D488ACF0}">
      <dsp:nvSpPr>
        <dsp:cNvPr id="0" name=""/>
        <dsp:cNvSpPr/>
      </dsp:nvSpPr>
      <dsp:spPr>
        <a:xfrm rot="10800000">
          <a:off x="3882458" y="2924671"/>
          <a:ext cx="950518" cy="826537"/>
        </a:xfrm>
        <a:prstGeom prst="circularArrow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tint val="40000"/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4">
                <a:tint val="40000"/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0CF60-8993-4D87-90C2-5701CE65859C}">
      <dsp:nvSpPr>
        <dsp:cNvPr id="0" name=""/>
        <dsp:cNvSpPr/>
      </dsp:nvSpPr>
      <dsp:spPr>
        <a:xfrm>
          <a:off x="0" y="407196"/>
          <a:ext cx="7772400" cy="542928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EE5BED-1B9C-4D3F-8094-7977FCFB8E2A}">
      <dsp:nvSpPr>
        <dsp:cNvPr id="0" name=""/>
        <dsp:cNvSpPr/>
      </dsp:nvSpPr>
      <dsp:spPr>
        <a:xfrm>
          <a:off x="3074" y="0"/>
          <a:ext cx="1344040" cy="542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Сидя на балансире</a:t>
          </a:r>
          <a:endParaRPr lang="ru-RU" sz="1300" kern="1200" dirty="0"/>
        </a:p>
      </dsp:txBody>
      <dsp:txXfrm>
        <a:off x="3074" y="0"/>
        <a:ext cx="1344040" cy="542928"/>
      </dsp:txXfrm>
    </dsp:sp>
    <dsp:sp modelId="{2F958FD6-7734-4E25-A72A-C9E5E75D0B05}">
      <dsp:nvSpPr>
        <dsp:cNvPr id="0" name=""/>
        <dsp:cNvSpPr/>
      </dsp:nvSpPr>
      <dsp:spPr>
        <a:xfrm>
          <a:off x="607228" y="610794"/>
          <a:ext cx="135732" cy="13573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AA7C7A-3C6F-4EC1-9D99-2C1E9CF49E39}">
      <dsp:nvSpPr>
        <dsp:cNvPr id="0" name=""/>
        <dsp:cNvSpPr/>
      </dsp:nvSpPr>
      <dsp:spPr>
        <a:xfrm>
          <a:off x="1414316" y="814393"/>
          <a:ext cx="1344040" cy="542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Стоя на четвереньках</a:t>
          </a:r>
          <a:endParaRPr lang="ru-RU" sz="1300" kern="1200" dirty="0"/>
        </a:p>
      </dsp:txBody>
      <dsp:txXfrm>
        <a:off x="1414316" y="814393"/>
        <a:ext cx="1344040" cy="542928"/>
      </dsp:txXfrm>
    </dsp:sp>
    <dsp:sp modelId="{A78B4057-3181-4153-B98B-D5B73BCA8C98}">
      <dsp:nvSpPr>
        <dsp:cNvPr id="0" name=""/>
        <dsp:cNvSpPr/>
      </dsp:nvSpPr>
      <dsp:spPr>
        <a:xfrm>
          <a:off x="2018471" y="610794"/>
          <a:ext cx="135732" cy="135732"/>
        </a:xfrm>
        <a:prstGeom prst="ellipse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823FA5-CBE6-4F38-8099-CD824069C055}">
      <dsp:nvSpPr>
        <dsp:cNvPr id="0" name=""/>
        <dsp:cNvSpPr/>
      </dsp:nvSpPr>
      <dsp:spPr>
        <a:xfrm>
          <a:off x="2825559" y="0"/>
          <a:ext cx="1344040" cy="542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Стоять-сходить</a:t>
          </a:r>
          <a:endParaRPr lang="ru-RU" sz="1300" kern="1200" dirty="0"/>
        </a:p>
      </dsp:txBody>
      <dsp:txXfrm>
        <a:off x="2825559" y="0"/>
        <a:ext cx="1344040" cy="542928"/>
      </dsp:txXfrm>
    </dsp:sp>
    <dsp:sp modelId="{7C5B4255-9264-4186-9C46-8F249DBA66F9}">
      <dsp:nvSpPr>
        <dsp:cNvPr id="0" name=""/>
        <dsp:cNvSpPr/>
      </dsp:nvSpPr>
      <dsp:spPr>
        <a:xfrm>
          <a:off x="3429713" y="610794"/>
          <a:ext cx="135732" cy="135732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D32D3-5312-424D-B69B-169BD023CC58}">
      <dsp:nvSpPr>
        <dsp:cNvPr id="0" name=""/>
        <dsp:cNvSpPr/>
      </dsp:nvSpPr>
      <dsp:spPr>
        <a:xfrm>
          <a:off x="4236802" y="814393"/>
          <a:ext cx="1344040" cy="542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236802" y="814393"/>
        <a:ext cx="1344040" cy="542928"/>
      </dsp:txXfrm>
    </dsp:sp>
    <dsp:sp modelId="{B13102CA-902C-4876-9DF2-10BA4E6D5DF0}">
      <dsp:nvSpPr>
        <dsp:cNvPr id="0" name=""/>
        <dsp:cNvSpPr/>
      </dsp:nvSpPr>
      <dsp:spPr>
        <a:xfrm>
          <a:off x="4840956" y="610794"/>
          <a:ext cx="135732" cy="135732"/>
        </a:xfrm>
        <a:prstGeom prst="ellipse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23EDAE-3CD7-4FE5-A667-70DA47FBA9F0}">
      <dsp:nvSpPr>
        <dsp:cNvPr id="0" name=""/>
        <dsp:cNvSpPr/>
      </dsp:nvSpPr>
      <dsp:spPr>
        <a:xfrm>
          <a:off x="5648045" y="0"/>
          <a:ext cx="1344040" cy="542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5648045" y="0"/>
        <a:ext cx="1344040" cy="542928"/>
      </dsp:txXfrm>
    </dsp:sp>
    <dsp:sp modelId="{C1128486-BBC7-4F61-A59F-4FB0947AC304}">
      <dsp:nvSpPr>
        <dsp:cNvPr id="0" name=""/>
        <dsp:cNvSpPr/>
      </dsp:nvSpPr>
      <dsp:spPr>
        <a:xfrm>
          <a:off x="6252199" y="610794"/>
          <a:ext cx="135732" cy="135732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4214818"/>
            <a:ext cx="4543412" cy="1600200"/>
          </a:xfrm>
        </p:spPr>
        <p:txBody>
          <a:bodyPr/>
          <a:lstStyle/>
          <a:p>
            <a:r>
              <a:rPr lang="ru-RU" dirty="0" smtClean="0"/>
              <a:t>Педагог-психолог</a:t>
            </a:r>
          </a:p>
          <a:p>
            <a:r>
              <a:rPr lang="ru-RU" b="1" dirty="0" smtClean="0"/>
              <a:t>Некрасова Ю.В.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«Использование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нейротренажеров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коррекционной работе»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214686"/>
            <a:ext cx="26169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286256"/>
            <a:ext cx="1976433" cy="1843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Нейротренажёры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 польза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ограничения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1052736"/>
          <a:ext cx="8401080" cy="3090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4" name="AutoShape 4" descr="Нейровосьмерка — купить в интернет-магазине OZON с быстрой достав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Командная Нейровосьмёрка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3933056"/>
            <a:ext cx="3032760" cy="22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40152" y="60212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Командная </a:t>
            </a:r>
            <a:r>
              <a:rPr lang="ru-RU" dirty="0" err="1" smtClean="0"/>
              <a:t>нейровосьмерка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75856" y="623731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Кинезиоконфеты</a:t>
            </a:r>
            <a:endParaRPr lang="ru-RU" dirty="0"/>
          </a:p>
        </p:txBody>
      </p:sp>
      <p:pic>
        <p:nvPicPr>
          <p:cNvPr id="10" name="Рисунок 9" descr="Нейротренажер, нейродорожка, нейробаннер: 300 грн. - Игрушки Днепр на Olx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3933056"/>
            <a:ext cx="2348488" cy="242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11560" y="63813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Нейробаннер</a:t>
            </a:r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 cstate="print"/>
          <a:srcRect t="17482" b="10978"/>
          <a:stretch>
            <a:fillRect/>
          </a:stretch>
        </p:blipFill>
        <p:spPr bwMode="auto">
          <a:xfrm>
            <a:off x="3203848" y="3933056"/>
            <a:ext cx="233516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43971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Выбор тренажёров и пособий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14282" y="714356"/>
          <a:ext cx="8472518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214290"/>
          <a:ext cx="8715436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 rot="5400000">
            <a:off x="5637311" y="3371801"/>
            <a:ext cx="461665" cy="21602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b="1" dirty="0" smtClean="0"/>
              <a:t>Прогулка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5013176"/>
            <a:ext cx="19820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Нейроскакалка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Балансиры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Разметка  на асфальте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Мяч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724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Балансиры (метод мозжечковой стимуляции)  </a:t>
            </a:r>
            <a:b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276456" cy="3600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Балансировочная доска улучшает:</a:t>
            </a:r>
          </a:p>
          <a:p>
            <a:pPr lvl="0"/>
            <a:r>
              <a:rPr lang="ru-RU" dirty="0" smtClean="0"/>
              <a:t>Общую моторику</a:t>
            </a:r>
          </a:p>
          <a:p>
            <a:pPr lvl="0"/>
            <a:r>
              <a:rPr lang="ru-RU" dirty="0" smtClean="0"/>
              <a:t>Способность к планированию</a:t>
            </a:r>
          </a:p>
          <a:p>
            <a:pPr lvl="0"/>
            <a:r>
              <a:rPr lang="ru-RU" dirty="0" smtClean="0"/>
              <a:t>Анализ и синтез информации</a:t>
            </a:r>
          </a:p>
          <a:p>
            <a:pPr lvl="0"/>
            <a:r>
              <a:rPr lang="ru-RU" dirty="0" smtClean="0"/>
              <a:t>Память и мышление</a:t>
            </a:r>
          </a:p>
          <a:p>
            <a:pPr lvl="0"/>
            <a:r>
              <a:rPr lang="ru-RU" dirty="0" smtClean="0"/>
              <a:t>Речевые функции</a:t>
            </a:r>
          </a:p>
          <a:p>
            <a:pPr lvl="0"/>
            <a:r>
              <a:rPr lang="ru-RU" dirty="0" smtClean="0"/>
              <a:t>Зрительно-моторную координацию</a:t>
            </a:r>
          </a:p>
          <a:p>
            <a:pPr>
              <a:buNone/>
            </a:pPr>
            <a:r>
              <a:rPr lang="ru-RU" dirty="0" smtClean="0"/>
              <a:t>Мозжечковая «гимнастика» помогает увеличить эффект любых коррекционных занятий.</a:t>
            </a:r>
          </a:p>
        </p:txBody>
      </p:sp>
      <p:sp>
        <p:nvSpPr>
          <p:cNvPr id="1026" name="AutoShape 2" descr="Балансиры для детей купить в интернет-магазине Сова-Нянька.рф | Детские  спортивные балансиры-тренажеры для равновесия и координ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4" descr="Сибирский Борд Рокерборд Тренажер для мозжечковой стимуляции Вальдорфская  игрушка Доска балансир Детский Баланс Борд"/>
          <p:cNvPicPr>
            <a:picLocks noChangeAspect="1" noChangeArrowheads="1"/>
          </p:cNvPicPr>
          <p:nvPr/>
        </p:nvPicPr>
        <p:blipFill>
          <a:blip r:embed="rId2" cstate="print"/>
          <a:srcRect t="29159" b="25167"/>
          <a:stretch>
            <a:fillRect/>
          </a:stretch>
        </p:blipFill>
        <p:spPr bwMode="auto">
          <a:xfrm>
            <a:off x="395536" y="4509120"/>
            <a:ext cx="2705098" cy="1235536"/>
          </a:xfrm>
          <a:prstGeom prst="rect">
            <a:avLst/>
          </a:prstGeom>
          <a:noFill/>
        </p:spPr>
      </p:pic>
      <p:sp>
        <p:nvSpPr>
          <p:cNvPr id="1030" name="AutoShape 6" descr="Головоломка для детей / Ручной балансир ЛАБИРИНТ — купить в  интернет-магазине OZON с быстрой достав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https://rybanok.by/wp-content/uploads/2022/07/1-55.jpg"/>
          <p:cNvPicPr/>
          <p:nvPr/>
        </p:nvPicPr>
        <p:blipFill>
          <a:blip r:embed="rId3" cstate="print"/>
          <a:srcRect t="23378" r="4664" b="21156"/>
          <a:stretch>
            <a:fillRect/>
          </a:stretch>
        </p:blipFill>
        <p:spPr bwMode="auto">
          <a:xfrm>
            <a:off x="6588224" y="4437112"/>
            <a:ext cx="1974158" cy="159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Нейровосьмерка Кольцевая купить с доставкой за 1 250 р. в интернет магазине"/>
          <p:cNvPicPr>
            <a:picLocks noChangeAspect="1" noChangeArrowheads="1"/>
          </p:cNvPicPr>
          <p:nvPr/>
        </p:nvPicPr>
        <p:blipFill>
          <a:blip r:embed="rId4" cstate="print"/>
          <a:srcRect t="27358" b="29228"/>
          <a:stretch>
            <a:fillRect/>
          </a:stretch>
        </p:blipFill>
        <p:spPr bwMode="auto">
          <a:xfrm>
            <a:off x="3419872" y="4653136"/>
            <a:ext cx="2675639" cy="11616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67544" y="60932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Ножной балансир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616530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Ручной балансир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Специфика использования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8219256" cy="5111080"/>
          </a:xfrm>
        </p:spPr>
        <p:txBody>
          <a:bodyPr/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работу данные инструменты включают, когда ребёнок достаточно чувствует тело, умеет держать баланс стоя на одной ноге, умеет совершать элементарные пружинящие движения. Нет выраженных проблем с осанкой и тонусом. </a:t>
            </a:r>
          </a:p>
          <a:p>
            <a:pPr lvl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Этапы работы:</a:t>
            </a:r>
          </a:p>
          <a:p>
            <a:pPr lvl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861048"/>
            <a:ext cx="264320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71472" y="2571744"/>
          <a:ext cx="7772400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86314" y="3500438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+движения тела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2500306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Комбинируя с различными заданиями (речевыми, познавательными)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01056" cy="106613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Межполушарные доски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это тренажер для развития межполушарного взаимодействия.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Зачем нужны межполушарные доски, лабиринты и другие пособия для развития  межполушарного взаимодействия? | Развитие речи ребенка | Дзен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r="1961"/>
          <a:stretch>
            <a:fillRect/>
          </a:stretch>
        </p:blipFill>
        <p:spPr bwMode="auto">
          <a:xfrm>
            <a:off x="428596" y="3357562"/>
            <a:ext cx="35719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150017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межполушарные доски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обводилки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можно в качестве дополнения.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не стоит их использовать как самостоятельные?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●  ограничивают работу плечевого пояса и не включают полноценного чувствования от самостоятельного оперирования пишущим предметом.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images.wbstatic.net/wbkids_articles_editor/preview/34074/1af2786b-4025-4861-9ad8-0a9d0cfb95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357562"/>
            <a:ext cx="429735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111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Ортоковрики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(моторная программа)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7158" y="928670"/>
            <a:ext cx="8501122" cy="51845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Ходьба по </a:t>
            </a:r>
            <a:r>
              <a:rPr lang="ru-RU" b="1" dirty="0" smtClean="0"/>
              <a:t>коврику</a:t>
            </a:r>
            <a:r>
              <a:rPr lang="ru-RU" dirty="0" smtClean="0"/>
              <a:t> стимулирует работу мозга через нервные окончания на ступнях.</a:t>
            </a:r>
            <a:endParaRPr lang="ru-RU" dirty="0"/>
          </a:p>
        </p:txBody>
      </p:sp>
      <p:pic>
        <p:nvPicPr>
          <p:cNvPr id="9218" name="Picture 2" descr="Как подобрать ортопедический ковр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784" y="1916832"/>
            <a:ext cx="4464496" cy="4464496"/>
          </a:xfrm>
          <a:prstGeom prst="rect">
            <a:avLst/>
          </a:prstGeom>
          <a:noFill/>
        </p:spPr>
      </p:pic>
      <p:pic>
        <p:nvPicPr>
          <p:cNvPr id="6" name="Picture 8" descr="http://yagodina-logoped.mbdou7-nv86.edusite.ru/images/p32_ezgejjwvfz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16832"/>
            <a:ext cx="3345582" cy="4460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итмический круг (фанера) для детей, цена - купить в интернет-магазине  «Кладовая Теплоты»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14620"/>
            <a:ext cx="2962275" cy="2962276"/>
          </a:xfrm>
          <a:prstGeom prst="rect">
            <a:avLst/>
          </a:prstGeom>
          <a:noFill/>
        </p:spPr>
      </p:pic>
      <p:pic>
        <p:nvPicPr>
          <p:cNvPr id="1028" name="Picture 4" descr="Визуально-ритмическая дорожка &quot;Ритмическая парковка&quot;, Логми - купить в  интернет-магазине Игроси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428868"/>
            <a:ext cx="3168352" cy="3168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885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Тренажеры: визуально-ритмическая парковка, визуально-ритмический круг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714356"/>
            <a:ext cx="84296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Задачи тренажера: </a:t>
            </a:r>
            <a:r>
              <a:rPr lang="ru-RU" dirty="0" smtClean="0"/>
              <a:t>способствует развитию чувства ритма; слухового, зрительного,  пространственного восприятия; мелкой моторики; фонематического слуха; автоматизации и дифференциации нарушенных звуков; коррекции слоговой структуры слова; обучению грамоте; формированию знаний об окружающем мире и </a:t>
            </a:r>
            <a:r>
              <a:rPr lang="ru-RU" dirty="0" err="1" smtClean="0"/>
              <a:t>др</a:t>
            </a:r>
            <a:r>
              <a:rPr lang="ru-RU" dirty="0" smtClean="0"/>
              <a:t> 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661248"/>
            <a:ext cx="3488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визуально-ритмический круг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5786454"/>
            <a:ext cx="40534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визуально-ритмическая парковка </a:t>
            </a:r>
          </a:p>
          <a:p>
            <a:pPr algn="ctr"/>
            <a:r>
              <a:rPr lang="ru-RU" b="1" dirty="0" smtClean="0"/>
              <a:t>(дорожка)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1142</TotalTime>
  <Words>378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«Использование нейротренажеров  в коррекционной работе»</vt:lpstr>
      <vt:lpstr>Нейротренажёры - польза  и ограничения</vt:lpstr>
      <vt:lpstr>Выбор тренажёров и пособий</vt:lpstr>
      <vt:lpstr>Слайд 4</vt:lpstr>
      <vt:lpstr>           Балансиры (метод мозжечковой стимуляции)   </vt:lpstr>
      <vt:lpstr>Специфика использования</vt:lpstr>
      <vt:lpstr>Межполушарные доски – это тренажер для развития межполушарного взаимодействия.</vt:lpstr>
      <vt:lpstr>Ортоковрики (моторная программа)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SASHA</dc:creator>
  <cp:lastModifiedBy>SASHA</cp:lastModifiedBy>
  <cp:revision>120</cp:revision>
  <dcterms:created xsi:type="dcterms:W3CDTF">2023-01-08T15:00:45Z</dcterms:created>
  <dcterms:modified xsi:type="dcterms:W3CDTF">2023-06-06T13:32:08Z</dcterms:modified>
</cp:coreProperties>
</file>