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4" r:id="rId5"/>
    <p:sldId id="271" r:id="rId6"/>
    <p:sldId id="265" r:id="rId7"/>
    <p:sldId id="272" r:id="rId8"/>
    <p:sldId id="257" r:id="rId9"/>
    <p:sldId id="258" r:id="rId10"/>
    <p:sldId id="259" r:id="rId11"/>
    <p:sldId id="274" r:id="rId12"/>
    <p:sldId id="275" r:id="rId13"/>
    <p:sldId id="276" r:id="rId14"/>
    <p:sldId id="273" r:id="rId15"/>
    <p:sldId id="266" r:id="rId16"/>
    <p:sldId id="267" r:id="rId17"/>
    <p:sldId id="268" r:id="rId18"/>
    <p:sldId id="269" r:id="rId19"/>
    <p:sldId id="26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B6C95-3FA2-4B24-B69E-CB8C8EC9A342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C1B80-A5DC-4C81-9680-B2897FDC7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85304" y="1285860"/>
            <a:ext cx="51011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Изложение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429000"/>
            <a:ext cx="700967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Урок русского языка</a:t>
            </a:r>
          </a:p>
          <a:p>
            <a:pPr algn="ctr"/>
            <a:r>
              <a:rPr lang="ru-RU" sz="6000" b="1" cap="none" spc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5 классе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006600" y="260350"/>
            <a:ext cx="577215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Проверим себя!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613" y="1700213"/>
            <a:ext cx="5372100" cy="4100512"/>
          </a:xfr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Определите стиль текста.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А.   </a:t>
            </a:r>
            <a:r>
              <a:rPr lang="ru-RU" b="1" dirty="0" smtClean="0"/>
              <a:t>Художественный.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Б.   </a:t>
            </a:r>
            <a:r>
              <a:rPr lang="ru-RU" b="1" dirty="0" smtClean="0"/>
              <a:t>Научный.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В.   </a:t>
            </a:r>
            <a:r>
              <a:rPr lang="ru-RU" b="1" dirty="0" smtClean="0"/>
              <a:t>Разговорный.</a:t>
            </a:r>
            <a:endParaRPr lang="ru-RU" b="1" dirty="0"/>
          </a:p>
        </p:txBody>
      </p:sp>
      <p:pic>
        <p:nvPicPr>
          <p:cNvPr id="28675" name="Picture 2" descr="C:\Users\полрнп\Desktop\ушинский №3\4стилизов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6513"/>
            <a:ext cx="2332038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2006600" y="260350"/>
            <a:ext cx="577215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Проверим себя!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050" y="1844675"/>
            <a:ext cx="5400675" cy="4392613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Назови тип речи текста.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    А.   </a:t>
            </a:r>
            <a:r>
              <a:rPr lang="ru-RU" b="1" dirty="0" smtClean="0"/>
              <a:t>Текст- рассуждение.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Б.   </a:t>
            </a:r>
            <a:r>
              <a:rPr lang="ru-RU" b="1" dirty="0" smtClean="0"/>
              <a:t>Текст- повествование.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В.   </a:t>
            </a:r>
            <a:r>
              <a:rPr lang="ru-RU" b="1" dirty="0" smtClean="0"/>
              <a:t>Текст- описание.</a:t>
            </a:r>
            <a:endParaRPr lang="ru-RU" b="1" dirty="0"/>
          </a:p>
        </p:txBody>
      </p:sp>
      <p:pic>
        <p:nvPicPr>
          <p:cNvPr id="27651" name="Picture 2" descr="C:\Users\полрнп\Desktop\ушинский №3\4стилизов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5888"/>
            <a:ext cx="23749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006600" y="260350"/>
            <a:ext cx="5772150" cy="1143000"/>
          </a:xfrm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600200"/>
            <a:ext cx="7632700" cy="4525963"/>
          </a:xfr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b="1" dirty="0" smtClean="0">
                <a:solidFill>
                  <a:srgbClr val="C00000"/>
                </a:solidFill>
              </a:rPr>
              <a:t>Какова идея (тема) текста 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А.</a:t>
            </a:r>
            <a:r>
              <a:rPr lang="ru-RU" b="1" dirty="0" smtClean="0"/>
              <a:t>   Спасение ласточки.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Б.   </a:t>
            </a:r>
            <a:r>
              <a:rPr lang="ru-RU" b="1" dirty="0" smtClean="0"/>
              <a:t>Удивительное происшествие.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В.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Забота о близких.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6627" name="Picture 2" descr="C:\Users\полрнп\Desktop\ушинский №3\4стилизов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5888"/>
            <a:ext cx="15113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786058"/>
            <a:ext cx="6799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Составление плана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ласточки гнез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142984"/>
            <a:ext cx="3091416" cy="39290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714356"/>
            <a:ext cx="1428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и по запросу спасение ласто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85992"/>
            <a:ext cx="4572000" cy="3429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087" y="214290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Картинки по запросу спасение ласто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828343" cy="52863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7922" y="0"/>
            <a:ext cx="5741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ласточки гнез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2473133" cy="3143272"/>
          </a:xfrm>
          <a:prstGeom prst="rect">
            <a:avLst/>
          </a:prstGeom>
          <a:noFill/>
        </p:spPr>
      </p:pic>
      <p:pic>
        <p:nvPicPr>
          <p:cNvPr id="29702" name="Picture 6" descr="Картинки по запросу спасение ласточ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86058"/>
            <a:ext cx="3286148" cy="2071702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спасение ласточ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786058"/>
            <a:ext cx="2786082" cy="20895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528638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528638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521495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500063"/>
            <a:ext cx="7977187" cy="598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AutoShape 2" descr="Картинки по запросу спасение ласточки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56436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Узнай меня!</a:t>
            </a:r>
          </a:p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3200" b="1" dirty="0" smtClean="0"/>
              <a:t>Это </a:t>
            </a:r>
            <a:r>
              <a:rPr lang="ru-RU" sz="3200" b="1" dirty="0"/>
              <a:t>кто под нашей крышей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Маленький слепил домишко?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Из окошка уже слышен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Чей-то звонкий голосишко.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4286256"/>
            <a:ext cx="52149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Прилетает к нам с теплом,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Путь проделав длинный.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Лепит домик под окном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>Из травы и глины.</a:t>
            </a:r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66"/>
            <a:ext cx="2071677" cy="2762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1500174"/>
            <a:ext cx="478634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Ласточька</a:t>
            </a:r>
            <a:endParaRPr lang="ru-RU" sz="6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или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ласточка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642918"/>
            <a:ext cx="2089563" cy="2786082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ласточ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214818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71546"/>
            <a:ext cx="7215238" cy="4143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/>
              <a:t>Меч_та</a:t>
            </a:r>
            <a:r>
              <a:rPr lang="ru-RU" sz="4400" dirty="0"/>
              <a:t>, </a:t>
            </a:r>
            <a:r>
              <a:rPr lang="ru-RU" sz="4400" dirty="0" err="1" smtClean="0"/>
              <a:t>свеч_ка</a:t>
            </a:r>
            <a:r>
              <a:rPr lang="ru-RU" sz="4400" dirty="0"/>
              <a:t>, </a:t>
            </a:r>
            <a:r>
              <a:rPr lang="ru-RU" sz="4400" dirty="0" err="1" smtClean="0"/>
              <a:t>белоч_ка</a:t>
            </a:r>
            <a:r>
              <a:rPr lang="ru-RU" sz="4400" dirty="0"/>
              <a:t>, </a:t>
            </a:r>
            <a:br>
              <a:rPr lang="ru-RU" sz="4400" dirty="0"/>
            </a:br>
            <a:r>
              <a:rPr lang="ru-RU" sz="4400" dirty="0" err="1" smtClean="0"/>
              <a:t>хищ_ник</a:t>
            </a:r>
            <a:r>
              <a:rPr lang="ru-RU" sz="4400" dirty="0"/>
              <a:t>, </a:t>
            </a:r>
            <a:r>
              <a:rPr lang="ru-RU" sz="4400" dirty="0" err="1" smtClean="0"/>
              <a:t>доч_ка</a:t>
            </a:r>
            <a:r>
              <a:rPr lang="ru-RU" sz="4400" dirty="0" smtClean="0"/>
              <a:t>, </a:t>
            </a:r>
            <a:r>
              <a:rPr lang="ru-RU" sz="4400" dirty="0" err="1" smtClean="0"/>
              <a:t>стрелоч_ка</a:t>
            </a:r>
            <a:r>
              <a:rPr lang="ru-RU" sz="4400" dirty="0"/>
              <a:t>, </a:t>
            </a:r>
            <a:br>
              <a:rPr lang="ru-RU" sz="4400" dirty="0"/>
            </a:br>
            <a:r>
              <a:rPr lang="ru-RU" sz="4400" dirty="0" err="1" smtClean="0"/>
              <a:t>гон_щик</a:t>
            </a:r>
            <a:r>
              <a:rPr lang="ru-RU" sz="4400" dirty="0"/>
              <a:t>, </a:t>
            </a:r>
            <a:r>
              <a:rPr lang="ru-RU" sz="4400" dirty="0" err="1" smtClean="0"/>
              <a:t>птен_чик</a:t>
            </a:r>
            <a:r>
              <a:rPr lang="ru-RU" sz="4400" dirty="0"/>
              <a:t>, </a:t>
            </a:r>
            <a:r>
              <a:rPr lang="ru-RU" sz="4400" dirty="0" err="1" smtClean="0"/>
              <a:t>Зиноч_ка</a:t>
            </a:r>
            <a:r>
              <a:rPr lang="ru-RU" sz="4400" dirty="0"/>
              <a:t>, </a:t>
            </a:r>
            <a:br>
              <a:rPr lang="ru-RU" sz="4400" dirty="0"/>
            </a:br>
            <a:r>
              <a:rPr lang="ru-RU" sz="4400" dirty="0" err="1" smtClean="0"/>
              <a:t>точ_ка</a:t>
            </a:r>
            <a:r>
              <a:rPr lang="ru-RU" sz="4400" dirty="0" smtClean="0"/>
              <a:t>,  </a:t>
            </a:r>
            <a:r>
              <a:rPr lang="ru-RU" sz="4400" dirty="0" err="1" smtClean="0"/>
              <a:t>корзиноч_ка</a:t>
            </a:r>
            <a:endParaRPr lang="ru-RU" sz="4400" dirty="0"/>
          </a:p>
        </p:txBody>
      </p:sp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214818"/>
            <a:ext cx="166093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интересные сведения о ласточ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285728"/>
            <a:ext cx="814393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Помню, еще в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д_леком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детстве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ув_дел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_днажды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 крышею нашего дома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м_тавшихся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бе_покойстве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ласт_чек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Они то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с_дились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крышу, то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взл_тали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Ясно было,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ч,ш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там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ч,ш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то-то случилось.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Приятель мой,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1" i="1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с,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ашка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забрался на крышу 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ув_дел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о,а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бел_грудая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птич_ка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застряла лапкой в расщепе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д_ревянной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крыш_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Другие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ласточ_ки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старались ее спасти. Сашка снял с крыши ласточку, спустился (в) низ. Мы увидели, что одна лапка сломана... 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пер_вязал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тряпоч_кой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лапку,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п_ложил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ласточ_ку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коро_ку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нап_лненную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ватой.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Некоторое время эта ласточка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ж_ла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меня, потом выпорхнула в (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а,о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ч_сто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видел ее, когда она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подл_тала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св_ему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гнезду. Самое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уд_вительное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эта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ласточ_ка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следующее лето вернулась.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 И. Соколову-Микитову)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311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увидел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взлетали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перевязал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жила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выпорхнула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вернулась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785794"/>
            <a:ext cx="6373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Морфемный разбор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866" name="Picture 2" descr="Картинки по запросу вернулась по соста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928802"/>
            <a:ext cx="3000375" cy="152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127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Проверим себя!</vt:lpstr>
      <vt:lpstr>Проверим себя!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KrotySOFT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18</cp:revision>
  <dcterms:created xsi:type="dcterms:W3CDTF">2017-04-16T11:31:28Z</dcterms:created>
  <dcterms:modified xsi:type="dcterms:W3CDTF">2023-06-06T18:13:51Z</dcterms:modified>
</cp:coreProperties>
</file>