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6" r:id="rId2"/>
    <p:sldId id="280" r:id="rId3"/>
    <p:sldId id="28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9" r:id="rId14"/>
    <p:sldId id="291" r:id="rId15"/>
    <p:sldId id="293" r:id="rId16"/>
    <p:sldId id="289" r:id="rId17"/>
    <p:sldId id="294" r:id="rId18"/>
    <p:sldId id="295" r:id="rId19"/>
    <p:sldId id="288" r:id="rId20"/>
    <p:sldId id="287" r:id="rId21"/>
    <p:sldId id="271" r:id="rId22"/>
    <p:sldId id="282" r:id="rId23"/>
    <p:sldId id="290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44283FC-A9BD-40CF-8F28-EFE3417B443B}" type="datetimeFigureOut">
              <a:rPr lang="ru-RU" smtClean="0"/>
              <a:pPr/>
              <a:t>28.02.2022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ECFA914-D590-40FC-B65C-016A699108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2.gif"/><Relationship Id="rId4" Type="http://schemas.openxmlformats.org/officeDocument/2006/relationships/image" Target="../media/image7.jpeg"/><Relationship Id="rId9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2" name="WordArt 6"/>
          <p:cNvSpPr>
            <a:spLocks noChangeArrowheads="1" noChangeShapeType="1" noTextEdit="1"/>
          </p:cNvSpPr>
          <p:nvPr/>
        </p:nvSpPr>
        <p:spPr bwMode="auto">
          <a:xfrm rot="1003570">
            <a:off x="1113326" y="2482709"/>
            <a:ext cx="100806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6600"/>
                </a:solidFill>
                <a:latin typeface="Franklin Gothic Heavy"/>
              </a:rPr>
              <a:t>А</a:t>
            </a:r>
          </a:p>
        </p:txBody>
      </p:sp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2071670" y="2714620"/>
            <a:ext cx="100806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Franklin Gothic Heavy"/>
              </a:rPr>
              <a:t>Т</a:t>
            </a:r>
          </a:p>
        </p:txBody>
      </p:sp>
      <p:sp>
        <p:nvSpPr>
          <p:cNvPr id="34824" name="WordArt 8"/>
          <p:cNvSpPr>
            <a:spLocks noChangeArrowheads="1" noChangeShapeType="1" noTextEdit="1"/>
          </p:cNvSpPr>
          <p:nvPr/>
        </p:nvSpPr>
        <p:spPr bwMode="auto">
          <a:xfrm rot="-1223069">
            <a:off x="2995291" y="1967374"/>
            <a:ext cx="799768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8000"/>
                </a:solidFill>
                <a:latin typeface="Franklin Gothic Heavy"/>
              </a:rPr>
              <a:t>Е</a:t>
            </a:r>
          </a:p>
        </p:txBody>
      </p:sp>
      <p:sp>
        <p:nvSpPr>
          <p:cNvPr id="34825" name="WordArt 9"/>
          <p:cNvSpPr>
            <a:spLocks noChangeArrowheads="1" noChangeShapeType="1" noTextEdit="1"/>
          </p:cNvSpPr>
          <p:nvPr/>
        </p:nvSpPr>
        <p:spPr bwMode="auto">
          <a:xfrm>
            <a:off x="3929058" y="1785926"/>
            <a:ext cx="1008063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FF"/>
                </a:solidFill>
                <a:latin typeface="Franklin Gothic Heavy"/>
              </a:rPr>
              <a:t>М</a:t>
            </a:r>
          </a:p>
        </p:txBody>
      </p:sp>
      <p:sp>
        <p:nvSpPr>
          <p:cNvPr id="34826" name="WordArt 10"/>
          <p:cNvSpPr>
            <a:spLocks noChangeArrowheads="1" noChangeShapeType="1" noTextEdit="1"/>
          </p:cNvSpPr>
          <p:nvPr/>
        </p:nvSpPr>
        <p:spPr bwMode="auto">
          <a:xfrm rot="1235486">
            <a:off x="4632788" y="2361954"/>
            <a:ext cx="100806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Franklin Gothic Heavy"/>
              </a:rPr>
              <a:t>А</a:t>
            </a:r>
          </a:p>
        </p:txBody>
      </p:sp>
      <p:sp>
        <p:nvSpPr>
          <p:cNvPr id="34827" name="WordArt 11"/>
          <p:cNvSpPr>
            <a:spLocks noChangeArrowheads="1" noChangeShapeType="1" noTextEdit="1"/>
          </p:cNvSpPr>
          <p:nvPr/>
        </p:nvSpPr>
        <p:spPr bwMode="auto">
          <a:xfrm>
            <a:off x="5500694" y="2786058"/>
            <a:ext cx="1008063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6600CC"/>
                    </a:gs>
                  </a:gsLst>
                  <a:lin ang="5400000" scaled="1"/>
                </a:gradFill>
                <a:latin typeface="Franklin Gothic Heavy"/>
              </a:rPr>
              <a:t>Т</a:t>
            </a:r>
          </a:p>
        </p:txBody>
      </p:sp>
      <p:sp>
        <p:nvSpPr>
          <p:cNvPr id="34828" name="WordArt 12"/>
          <p:cNvSpPr>
            <a:spLocks noChangeArrowheads="1" noChangeShapeType="1" noTextEdit="1"/>
          </p:cNvSpPr>
          <p:nvPr/>
        </p:nvSpPr>
        <p:spPr bwMode="auto">
          <a:xfrm rot="-1400115">
            <a:off x="6501910" y="2090212"/>
            <a:ext cx="1008063" cy="9350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Franklin Gothic Heavy"/>
              </a:rPr>
              <a:t>И</a:t>
            </a:r>
          </a:p>
        </p:txBody>
      </p:sp>
      <p:sp>
        <p:nvSpPr>
          <p:cNvPr id="34829" name="WordArt 13"/>
          <p:cNvSpPr>
            <a:spLocks noChangeArrowheads="1" noChangeShapeType="1" noTextEdit="1"/>
          </p:cNvSpPr>
          <p:nvPr/>
        </p:nvSpPr>
        <p:spPr bwMode="auto">
          <a:xfrm>
            <a:off x="7596188" y="1844675"/>
            <a:ext cx="100806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FF00"/>
                </a:solidFill>
                <a:latin typeface="Franklin Gothic Heavy"/>
              </a:rPr>
              <a:t>К</a:t>
            </a:r>
          </a:p>
        </p:txBody>
      </p:sp>
      <p:sp>
        <p:nvSpPr>
          <p:cNvPr id="34830" name="WordArt 14"/>
          <p:cNvSpPr>
            <a:spLocks noChangeArrowheads="1" noChangeShapeType="1" noTextEdit="1"/>
          </p:cNvSpPr>
          <p:nvPr/>
        </p:nvSpPr>
        <p:spPr bwMode="auto">
          <a:xfrm rot="1324062">
            <a:off x="8135938" y="2781300"/>
            <a:ext cx="1008062" cy="9350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Franklin Gothic Heavy"/>
              </a:rPr>
              <a:t>А</a:t>
            </a:r>
          </a:p>
        </p:txBody>
      </p:sp>
      <p:sp>
        <p:nvSpPr>
          <p:cNvPr id="34831" name="AutoShape 15"/>
          <p:cNvSpPr>
            <a:spLocks noChangeArrowheads="1"/>
          </p:cNvSpPr>
          <p:nvPr/>
        </p:nvSpPr>
        <p:spPr bwMode="auto">
          <a:xfrm>
            <a:off x="3071813" y="3357563"/>
            <a:ext cx="2232025" cy="2160587"/>
          </a:xfrm>
          <a:prstGeom prst="star8">
            <a:avLst>
              <a:gd name="adj" fmla="val 38250"/>
            </a:avLst>
          </a:prstGeom>
          <a:gradFill rotWithShape="1">
            <a:gsLst>
              <a:gs pos="0">
                <a:schemeClr val="bg1"/>
              </a:gs>
              <a:gs pos="100000">
                <a:srgbClr val="FF00FF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400" b="1" i="1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1</a:t>
            </a:r>
          </a:p>
          <a:p>
            <a:pPr algn="ctr">
              <a:defRPr/>
            </a:pPr>
            <a:r>
              <a:rPr lang="ru-RU" sz="4400" b="1" i="1"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класс</a:t>
            </a:r>
          </a:p>
        </p:txBody>
      </p:sp>
      <p:pic>
        <p:nvPicPr>
          <p:cNvPr id="17" name="Рисунок 16" descr="green-doll-m-letter.gif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85794"/>
            <a:ext cx="2180440" cy="188083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7000"/>
                            </p:stCondLst>
                            <p:childTnLst>
                              <p:par>
                                <p:cTn id="12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8000"/>
                            </p:stCondLst>
                            <p:childTnLst>
                              <p:par>
                                <p:cTn id="14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000"/>
                            </p:stCondLst>
                            <p:childTnLst>
                              <p:par>
                                <p:cTn id="158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2000"/>
                                        <p:tgtEl>
                                          <p:spTgt spid="348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 animBg="1"/>
      <p:bldP spid="34823" grpId="0" animBg="1"/>
      <p:bldP spid="34824" grpId="0" animBg="1"/>
      <p:bldP spid="34825" grpId="0" animBg="1"/>
      <p:bldP spid="34826" grpId="0" animBg="1"/>
      <p:bldP spid="34827" grpId="0" animBg="1"/>
      <p:bldP spid="34828" grpId="0" animBg="1"/>
      <p:bldP spid="34829" grpId="0" animBg="1"/>
      <p:bldP spid="34830" grpId="0" animBg="1"/>
      <p:bldP spid="348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01024" y="3286124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2928934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35756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60" y="3714752"/>
            <a:ext cx="33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407194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61" y="442913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478632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5143512"/>
            <a:ext cx="4764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550070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00826" y="3714752"/>
            <a:ext cx="404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429132"/>
            <a:ext cx="359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4786322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50070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514351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5857892"/>
            <a:ext cx="344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6273225"/>
            <a:ext cx="3882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00958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500958" y="2928934"/>
            <a:ext cx="378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500958" y="3286124"/>
            <a:ext cx="3530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429520" y="371475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500958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3786190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2928934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35756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60" y="3714752"/>
            <a:ext cx="33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407194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61" y="442913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478632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5143512"/>
            <a:ext cx="4764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550070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00826" y="3714752"/>
            <a:ext cx="404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429132"/>
            <a:ext cx="359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4786322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50070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514351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5857892"/>
            <a:ext cx="344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6273225"/>
            <a:ext cx="3882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00958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500958" y="2928934"/>
            <a:ext cx="378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500958" y="3286124"/>
            <a:ext cx="3530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429520" y="371475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001024" y="371475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500958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001024" y="407194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001024" y="4357694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001024" y="4786322"/>
            <a:ext cx="378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001024" y="514351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2928934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35756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60" y="3714752"/>
            <a:ext cx="33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407194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61" y="442913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478632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5143512"/>
            <a:ext cx="4764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550070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00826" y="3714752"/>
            <a:ext cx="404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429132"/>
            <a:ext cx="359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4786322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50070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514351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5857892"/>
            <a:ext cx="344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6273225"/>
            <a:ext cx="3882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7500958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500958" y="2928934"/>
            <a:ext cx="378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500958" y="3286124"/>
            <a:ext cx="35305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7429520" y="371475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001024" y="371475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7500958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001024" y="407194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8001024" y="4357694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001024" y="4786322"/>
            <a:ext cx="37862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8001024" y="514351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3929058" y="3714752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000892" y="371475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Arial Black" pitchFamily="34" charset="0"/>
              </a:rPr>
              <a:t>Весы</a:t>
            </a:r>
            <a:endParaRPr lang="ru-RU" sz="7200" dirty="0">
              <a:solidFill>
                <a:srgbClr val="00B050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513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3803647"/>
            <a:ext cx="3054353" cy="3054353"/>
          </a:xfrm>
        </p:spPr>
      </p:pic>
      <p:pic>
        <p:nvPicPr>
          <p:cNvPr id="5" name="Рисунок 4" descr="ka04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2285992"/>
            <a:ext cx="2095503" cy="2095503"/>
          </a:xfrm>
          <a:prstGeom prst="rect">
            <a:avLst/>
          </a:prstGeom>
        </p:spPr>
      </p:pic>
      <p:pic>
        <p:nvPicPr>
          <p:cNvPr id="6" name="Рисунок 5" descr="43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57422" y="3643314"/>
            <a:ext cx="2610650" cy="2521888"/>
          </a:xfrm>
          <a:prstGeom prst="rect">
            <a:avLst/>
          </a:prstGeom>
        </p:spPr>
      </p:pic>
      <p:pic>
        <p:nvPicPr>
          <p:cNvPr id="7" name="Рисунок 6" descr="b_vrnb_15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62" y="4857760"/>
            <a:ext cx="2928938" cy="1566982"/>
          </a:xfrm>
          <a:prstGeom prst="rect">
            <a:avLst/>
          </a:prstGeom>
        </p:spPr>
      </p:pic>
      <p:pic>
        <p:nvPicPr>
          <p:cNvPr id="8" name="Рисунок 7" descr="00463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86116" y="1428736"/>
            <a:ext cx="3110924" cy="2343678"/>
          </a:xfrm>
          <a:prstGeom prst="rect">
            <a:avLst/>
          </a:prstGeom>
        </p:spPr>
      </p:pic>
      <p:pic>
        <p:nvPicPr>
          <p:cNvPr id="9" name="Рисунок 8" descr="4_0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7620" y="3857628"/>
            <a:ext cx="2857520" cy="2857520"/>
          </a:xfrm>
          <a:prstGeom prst="rect">
            <a:avLst/>
          </a:prstGeom>
        </p:spPr>
      </p:pic>
      <p:pic>
        <p:nvPicPr>
          <p:cNvPr id="10" name="Рисунок 9" descr="Вес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44" y="1071546"/>
            <a:ext cx="2571768" cy="2571768"/>
          </a:xfrm>
          <a:prstGeom prst="rect">
            <a:avLst/>
          </a:prstGeom>
        </p:spPr>
      </p:pic>
      <p:pic>
        <p:nvPicPr>
          <p:cNvPr id="11" name="Рисунок 10" descr="73880415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4572008"/>
            <a:ext cx="1285884" cy="1826540"/>
          </a:xfrm>
          <a:prstGeom prst="rect">
            <a:avLst/>
          </a:prstGeom>
        </p:spPr>
      </p:pic>
      <p:pic>
        <p:nvPicPr>
          <p:cNvPr id="5122" name="Picture 2" descr="http://www.bk-detstvo.narod.ru/images/nosov_neznayka_music.gif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43834" y="0"/>
            <a:ext cx="1500166" cy="225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слайды\img2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640960" cy="576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6003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слайды\img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44824"/>
            <a:ext cx="835292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79622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к уроку\img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424935" cy="647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6789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слайды\img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136904" cy="62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0025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слайды\img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4936" cy="62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8942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59216" cy="4873752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к уроку\thumb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267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357313" y="1285875"/>
            <a:ext cx="10715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000500" y="1285875"/>
            <a:ext cx="10715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6858000" y="1285875"/>
            <a:ext cx="107156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>
                <a:solidFill>
                  <a:srgbClr val="0070C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endParaRPr lang="ru-RU" sz="4800" b="1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71625" y="1357313"/>
            <a:ext cx="642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357563" y="1357313"/>
            <a:ext cx="642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14813" y="1357313"/>
            <a:ext cx="7858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1357313"/>
            <a:ext cx="5715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7200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57250" y="1357313"/>
            <a:ext cx="642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357438" y="1357313"/>
            <a:ext cx="6429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00625" y="1357313"/>
            <a:ext cx="642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6072188" y="1357313"/>
            <a:ext cx="714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143750" y="1357313"/>
            <a:ext cx="642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001000" y="1357313"/>
            <a:ext cx="1143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7200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4115" name="Рисунок 6" descr="7388041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2755900"/>
            <a:ext cx="2887662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4" grpId="0"/>
      <p:bldP spid="6" grpId="0"/>
      <p:bldP spid="7" grpId="0"/>
      <p:bldP spid="8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к уроку\thumb_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8424936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7459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Уравновесь математические весы</a:t>
            </a:r>
            <a:endParaRPr lang="ru-RU" dirty="0">
              <a:solidFill>
                <a:srgbClr val="00B050"/>
              </a:solidFill>
              <a:latin typeface="Arial Black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85918" y="3286124"/>
            <a:ext cx="785818" cy="57150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142976" y="3286124"/>
            <a:ext cx="221457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Равнобедренный треугольник 9"/>
          <p:cNvSpPr/>
          <p:nvPr/>
        </p:nvSpPr>
        <p:spPr>
          <a:xfrm>
            <a:off x="4071934" y="5857892"/>
            <a:ext cx="785818" cy="57150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572264" y="3286124"/>
            <a:ext cx="785818" cy="57150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357554" y="5857892"/>
            <a:ext cx="221457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857884" y="3286124"/>
            <a:ext cx="221457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1036613" y="317817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3251191" y="317817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5751521" y="317817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7966099" y="3178173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251191" y="5749941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5465769" y="5749941"/>
            <a:ext cx="21431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0800000">
            <a:off x="2071670" y="2714620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>
            <a:off x="2071670" y="2857496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357686" y="5143512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4357686" y="5286388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6786578" y="2928934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6786578" y="2786058"/>
            <a:ext cx="2857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Левая круглая скобка 39"/>
          <p:cNvSpPr/>
          <p:nvPr/>
        </p:nvSpPr>
        <p:spPr>
          <a:xfrm rot="16200000">
            <a:off x="3214678" y="2071678"/>
            <a:ext cx="285752" cy="1714512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Левая круглая скобка 40"/>
          <p:cNvSpPr/>
          <p:nvPr/>
        </p:nvSpPr>
        <p:spPr>
          <a:xfrm rot="16200000">
            <a:off x="964381" y="2035959"/>
            <a:ext cx="285752" cy="1785950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Левая круглая скобка 41"/>
          <p:cNvSpPr/>
          <p:nvPr/>
        </p:nvSpPr>
        <p:spPr>
          <a:xfrm rot="16200000">
            <a:off x="5572132" y="1928802"/>
            <a:ext cx="285752" cy="1857388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Левая круглая скобка 42"/>
          <p:cNvSpPr/>
          <p:nvPr/>
        </p:nvSpPr>
        <p:spPr>
          <a:xfrm rot="16200000">
            <a:off x="7965289" y="2035943"/>
            <a:ext cx="285752" cy="1785982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Левая круглая скобка 43"/>
          <p:cNvSpPr/>
          <p:nvPr/>
        </p:nvSpPr>
        <p:spPr>
          <a:xfrm rot="16200000">
            <a:off x="5429256" y="4714884"/>
            <a:ext cx="285752" cy="157163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Левая круглая скобка 44"/>
          <p:cNvSpPr/>
          <p:nvPr/>
        </p:nvSpPr>
        <p:spPr>
          <a:xfrm rot="16200000">
            <a:off x="3143240" y="4714884"/>
            <a:ext cx="285752" cy="1571636"/>
          </a:xfrm>
          <a:prstGeom prst="leftBracket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214282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785786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357290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428860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3071802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3643306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>
            <a:off x="4857752" y="2428868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>
            <a:off x="5429256" y="2428868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6000760" y="2428868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7215206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7786710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8358214" y="2500306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2643174" y="5072074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357554" y="5072074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4929190" y="5072074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5715008" y="5072074"/>
            <a:ext cx="571504" cy="55721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214282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785786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357290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3071802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4857752" y="221455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6072198" y="221455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5429256" y="2214554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7215206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7786710" y="2285992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357554" y="485776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643174" y="485776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5000628" y="4857760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2500298" y="228599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3714744" y="228599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8429652" y="2285992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5715008" y="4857760"/>
            <a:ext cx="5421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9" name="Рисунок 78" descr="QMAr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3768" y="142852"/>
            <a:ext cx="185738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92150"/>
            <a:ext cx="8229600" cy="5438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Мы узнали на уроке,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Что такое «килограмм».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Килограммы помогают,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Что угодно взвесить нам.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Можем мы узнать, на сколько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Тяжелее кит слона,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Сколько весит кот мой Васька,</a:t>
            </a:r>
          </a:p>
          <a:p>
            <a:pPr eaLnBrk="1" hangingPunct="1">
              <a:lnSpc>
                <a:spcPct val="90000"/>
              </a:lnSpc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Я и ты, он и она…</a:t>
            </a:r>
          </a:p>
        </p:txBody>
      </p:sp>
      <p:pic>
        <p:nvPicPr>
          <p:cNvPr id="2050" name="Picture 2" descr="http://img11.nnm.ru/7/5/7/2/2/3b17363479cb4ee98fe37eec4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64200" y="0"/>
            <a:ext cx="2079800" cy="321471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93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55019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28604"/>
            <a:ext cx="9144000" cy="221599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Молодцы!</a:t>
            </a:r>
          </a:p>
        </p:txBody>
      </p:sp>
      <p:pic>
        <p:nvPicPr>
          <p:cNvPr id="1026" name="Picture 2" descr="https://encrypted-tbn0.gstatic.com/images?q=tbn:ANd9GcQ3bKXzv_-l_ftm3nKMcrrq5WXanZNHaWGDol89A7ulE-EeXqh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486961"/>
            <a:ext cx="2714644" cy="4371039"/>
          </a:xfrm>
          <a:prstGeom prst="rect">
            <a:avLst/>
          </a:prstGeom>
          <a:noFill/>
        </p:spPr>
      </p:pic>
      <p:pic>
        <p:nvPicPr>
          <p:cNvPr id="2" name="Picture 2" descr="Рисуем дерево в программе Adobe Illustrator - Видео уроки, п…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3214686"/>
            <a:ext cx="2792273" cy="2928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14313" y="285750"/>
            <a:ext cx="35718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2 + 4 =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071938" y="1571625"/>
            <a:ext cx="335756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rgbClr val="0070C0"/>
                </a:solidFill>
              </a:rPr>
              <a:t>3 + 4=</a:t>
            </a:r>
          </a:p>
          <a:p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2928938"/>
            <a:ext cx="3357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8 – 3 =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00563" y="4214813"/>
            <a:ext cx="33575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9 – 6 =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4313" y="5357813"/>
            <a:ext cx="3429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7 – 4 =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29000" y="214313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429000" y="214313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7286625" y="1500188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8</a:t>
            </a:r>
            <a:endParaRPr lang="ru-RU" sz="800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7286625" y="1500188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7</a:t>
            </a:r>
            <a:endParaRPr lang="ru-RU" sz="800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3500438" y="2857500"/>
            <a:ext cx="785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6</a:t>
            </a:r>
            <a:endParaRPr lang="ru-RU" sz="800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3500438" y="2857500"/>
            <a:ext cx="7858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5</a:t>
            </a:r>
            <a:endParaRPr lang="ru-RU" sz="800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7715250" y="4143375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4</a:t>
            </a:r>
            <a:endParaRPr lang="ru-RU" sz="800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7715250" y="4143375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3</a:t>
            </a:r>
            <a:endParaRPr lang="ru-RU" sz="800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3429000" y="5286375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2</a:t>
            </a:r>
            <a:endParaRPr lang="ru-RU" sz="800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3429000" y="5286375"/>
            <a:ext cx="7858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 b="1">
                <a:solidFill>
                  <a:srgbClr val="0070C0"/>
                </a:solidFill>
              </a:rPr>
              <a:t>3</a:t>
            </a:r>
            <a:endParaRPr lang="ru-RU" sz="8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0" grpId="1"/>
      <p:bldP spid="11" grpId="0"/>
      <p:bldP spid="12" grpId="0"/>
      <p:bldP spid="12" grpId="1"/>
      <p:bldP spid="13" grpId="0"/>
      <p:bldP spid="14" grpId="0"/>
      <p:bldP spid="14" grpId="1"/>
      <p:bldP spid="15" grpId="0"/>
      <p:bldP spid="16" grpId="0"/>
      <p:bldP spid="16" grpId="1"/>
      <p:bldP spid="17" grpId="0"/>
      <p:bldP spid="18" grpId="0"/>
      <p:bldP spid="18" grpId="1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>
                        <a:ln w="28575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143116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000240"/>
            <a:ext cx="3101338" cy="44053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2857496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0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0760" y="2071678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0826" y="3286124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2928934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35756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60" y="3714752"/>
            <a:ext cx="33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407194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61" y="442913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478632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5143512"/>
            <a:ext cx="4764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550070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857620" y="142852"/>
          <a:ext cx="4572027" cy="658304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  <a:gridCol w="508003"/>
              </a:tblGrid>
              <a:tr h="365128">
                <a:tc rowSpan="10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3</a:t>
                      </a:r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9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9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mpd="sng">
                      <a:noFill/>
                    </a:lnT>
                  </a:tcPr>
                </a:tc>
                <a:tc rowSpan="6"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tc rowSpan="6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1</a:t>
                      </a:r>
                    </a:p>
                    <a:p>
                      <a:endParaRPr lang="ru-RU" sz="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4</a:t>
                      </a:r>
                      <a:endParaRPr lang="ru-RU" sz="800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6</a:t>
                      </a:r>
                      <a:endParaRPr lang="ru-RU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i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2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mpd="sng">
                      <a:noFill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512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5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dirty="0" smtClean="0"/>
                        <a:t>7</a:t>
                      </a:r>
                      <a:endParaRPr lang="ru-RU" sz="8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65128"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65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B w="12700" cmpd="sng"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</a:tr>
            </a:tbl>
          </a:graphicData>
        </a:graphic>
      </p:graphicFrame>
      <p:pic>
        <p:nvPicPr>
          <p:cNvPr id="5" name="Рисунок 4" descr="we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72396" y="2214554"/>
            <a:ext cx="357190" cy="476253"/>
          </a:xfrm>
          <a:prstGeom prst="rect">
            <a:avLst/>
          </a:prstGeom>
        </p:spPr>
      </p:pic>
      <p:pic>
        <p:nvPicPr>
          <p:cNvPr id="6" name="Рисунок 5" descr="73880415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1928802"/>
            <a:ext cx="3101338" cy="440531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429124" y="2571744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9124" y="3000372"/>
            <a:ext cx="4049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3357562"/>
            <a:ext cx="3850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3714752"/>
            <a:ext cx="41389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4071942"/>
            <a:ext cx="2735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429124" y="442913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429124" y="478632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429124" y="514351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5857892"/>
            <a:ext cx="39145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429124" y="550070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357562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29190" y="3714752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29190" y="4071942"/>
            <a:ext cx="42260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ю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29190" y="442913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00695" y="357166"/>
            <a:ext cx="285752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429256" y="785794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429256" y="1142984"/>
            <a:ext cx="39145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5429256" y="1500174"/>
            <a:ext cx="40908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1857364"/>
            <a:ext cx="38824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429257" y="2214554"/>
            <a:ext cx="428628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429256" y="2571744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429256" y="2928934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500694" y="3357562"/>
            <a:ext cx="33514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5500694" y="371475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5500694" y="4071942"/>
            <a:ext cx="3571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00760" y="2571744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000760" y="2928934"/>
            <a:ext cx="4010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000760" y="335756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000760" y="3714752"/>
            <a:ext cx="33054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000760" y="407194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00761" y="4429132"/>
            <a:ext cx="3571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929322" y="4786322"/>
            <a:ext cx="47801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929322" y="5143512"/>
            <a:ext cx="47641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000760" y="5500702"/>
            <a:ext cx="39145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500826" y="3714752"/>
            <a:ext cx="40427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500826" y="4071942"/>
            <a:ext cx="38664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6500826" y="4429132"/>
            <a:ext cx="35939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6500826" y="4786322"/>
            <a:ext cx="40908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500826" y="5500702"/>
            <a:ext cx="35618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6500826" y="5143512"/>
            <a:ext cx="4058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500826" y="5857892"/>
            <a:ext cx="344966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500826" y="6273225"/>
            <a:ext cx="38824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ь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1199</TotalTime>
  <Words>460</Words>
  <Application>Microsoft Office PowerPoint</Application>
  <PresentationFormat>Экран (4:3)</PresentationFormat>
  <Paragraphs>408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Весы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Уравновесь математические весы</vt:lpstr>
      <vt:lpstr> 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115</cp:revision>
  <dcterms:created xsi:type="dcterms:W3CDTF">2010-03-07T21:56:47Z</dcterms:created>
  <dcterms:modified xsi:type="dcterms:W3CDTF">2022-02-28T05:08:18Z</dcterms:modified>
</cp:coreProperties>
</file>