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7" r:id="rId3"/>
    <p:sldId id="256" r:id="rId4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7" d="100"/>
          <a:sy n="77" d="100"/>
        </p:scale>
        <p:origin x="-1506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14.12.2022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cadikd.cjkysirj162.caduk.ru/images/k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lh5.googleusercontent.com/vGTcMUmp4sjJjf7K_NIglPCtRxEOnnH1K8PN2WGmwlXgEcRiF-4yG1W9XC_-djv7B2ILXseUyK57oM5l-TjetbKLkXTSFwQWfuM1BRt1NCTL-yiTmE-FLvYnOMP4ohtV5rmW8HgE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229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https://sun9-48.userapi.com/L5ZEEDcEUSkhZKqd_11ssBdH--N1W1EjCjCcPg/VPqpgQiisXg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6858000" cy="922972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0</Words>
  <PresentationFormat>Экран (4:3)</PresentationFormat>
  <Paragraphs>0</Paragraphs>
  <Slides>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</vt:i4>
      </vt:variant>
    </vt:vector>
  </HeadingPairs>
  <TitlesOfParts>
    <vt:vector size="4" baseType="lpstr">
      <vt:lpstr>Тема Office</vt:lpstr>
      <vt:lpstr>Слайд 1</vt:lpstr>
      <vt:lpstr>Слайд 2</vt:lpstr>
      <vt:lpstr>Слайд 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Пользователь</dc:creator>
  <cp:lastModifiedBy>Пользователь Windows</cp:lastModifiedBy>
  <cp:revision>2</cp:revision>
  <dcterms:created xsi:type="dcterms:W3CDTF">2022-12-14T16:26:35Z</dcterms:created>
  <dcterms:modified xsi:type="dcterms:W3CDTF">2022-12-14T16:36:08Z</dcterms:modified>
</cp:coreProperties>
</file>