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75" r:id="rId4"/>
    <p:sldId id="259" r:id="rId5"/>
    <p:sldId id="260" r:id="rId6"/>
    <p:sldId id="262" r:id="rId7"/>
    <p:sldId id="264" r:id="rId8"/>
    <p:sldId id="266" r:id="rId9"/>
    <p:sldId id="265" r:id="rId10"/>
    <p:sldId id="263" r:id="rId11"/>
    <p:sldId id="267" r:id="rId12"/>
    <p:sldId id="268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81" autoAdjust="0"/>
  </p:normalViewPr>
  <p:slideViewPr>
    <p:cSldViewPr>
      <p:cViewPr varScale="1">
        <p:scale>
          <a:sx n="112" d="100"/>
          <a:sy n="112" d="100"/>
        </p:scale>
        <p:origin x="120" y="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F147-87E0-4F6D-859A-7D1ADE2126B4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BD5F-3D46-456C-B80E-FE109175CDB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F147-87E0-4F6D-859A-7D1ADE2126B4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BD5F-3D46-456C-B80E-FE109175C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F147-87E0-4F6D-859A-7D1ADE2126B4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BD5F-3D46-456C-B80E-FE109175C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F147-87E0-4F6D-859A-7D1ADE2126B4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BD5F-3D46-456C-B80E-FE109175C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F147-87E0-4F6D-859A-7D1ADE2126B4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CA2BD5F-3D46-456C-B80E-FE109175CDB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F147-87E0-4F6D-859A-7D1ADE2126B4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BD5F-3D46-456C-B80E-FE109175C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F147-87E0-4F6D-859A-7D1ADE2126B4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BD5F-3D46-456C-B80E-FE109175C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F147-87E0-4F6D-859A-7D1ADE2126B4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BD5F-3D46-456C-B80E-FE109175C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F147-87E0-4F6D-859A-7D1ADE2126B4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BD5F-3D46-456C-B80E-FE109175C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F147-87E0-4F6D-859A-7D1ADE2126B4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BD5F-3D46-456C-B80E-FE109175C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EF147-87E0-4F6D-859A-7D1ADE2126B4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2BD5F-3D46-456C-B80E-FE109175CDB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FEF147-87E0-4F6D-859A-7D1ADE2126B4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CA2BD5F-3D46-456C-B80E-FE109175CDB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8229600" cy="1481336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«Центр развития ребенка –детский сад №189»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204864"/>
            <a:ext cx="6400800" cy="3816424"/>
          </a:xfrm>
        </p:spPr>
        <p:txBody>
          <a:bodyPr>
            <a:normAutofit/>
          </a:bodyPr>
          <a:lstStyle/>
          <a:p>
            <a:r>
              <a:rPr lang="ru-RU" dirty="0"/>
              <a:t>Тема</a:t>
            </a:r>
            <a:r>
              <a:rPr lang="ru-RU" sz="6000" dirty="0"/>
              <a:t>: «Космическое путешествие»</a:t>
            </a:r>
          </a:p>
          <a:p>
            <a:pPr lvl="8" algn="l"/>
            <a:r>
              <a:rPr lang="ru-RU" sz="2000" dirty="0"/>
              <a:t>Педагог по изобразительной деятельности</a:t>
            </a:r>
          </a:p>
          <a:p>
            <a:pPr lvl="8" algn="l"/>
            <a:r>
              <a:rPr lang="ru-RU" sz="2000" dirty="0"/>
              <a:t>Калинина Е.В.</a:t>
            </a:r>
          </a:p>
        </p:txBody>
      </p:sp>
    </p:spTree>
    <p:extLst>
      <p:ext uri="{BB962C8B-B14F-4D97-AF65-F5344CB8AC3E}">
        <p14:creationId xmlns:p14="http://schemas.microsoft.com/office/powerpoint/2010/main" val="2297924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intellcons.ru/wp-content/uploads/2012/09/1817285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101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schools.keldysh.ru/school1413/pro_2005/mar/galley_come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991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ru.fishki.net/picsw/092012/17/post/andromeda/andromeda-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462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Фон выполняется темными цветами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023" y="1601960"/>
            <a:ext cx="6271953" cy="4705004"/>
          </a:xfrm>
        </p:spPr>
      </p:pic>
    </p:spTree>
    <p:extLst>
      <p:ext uri="{BB962C8B-B14F-4D97-AF65-F5344CB8AC3E}">
        <p14:creationId xmlns:p14="http://schemas.microsoft.com/office/powerpoint/2010/main" val="944969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Звезды рисуем с помощью зубной щетки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023" y="1601960"/>
            <a:ext cx="6271953" cy="4705004"/>
          </a:xfrm>
        </p:spPr>
      </p:pic>
    </p:spTree>
    <p:extLst>
      <p:ext uri="{BB962C8B-B14F-4D97-AF65-F5344CB8AC3E}">
        <p14:creationId xmlns:p14="http://schemas.microsoft.com/office/powerpoint/2010/main" val="19419265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Звездное небо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023" y="1601960"/>
            <a:ext cx="6271953" cy="4705004"/>
          </a:xfrm>
        </p:spPr>
      </p:pic>
    </p:spTree>
    <p:extLst>
      <p:ext uri="{BB962C8B-B14F-4D97-AF65-F5344CB8AC3E}">
        <p14:creationId xmlns:p14="http://schemas.microsoft.com/office/powerpoint/2010/main" val="32911341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Планеты и ракету печатаем картошкой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023" y="1601960"/>
            <a:ext cx="6271953" cy="4705004"/>
          </a:xfrm>
        </p:spPr>
      </p:pic>
    </p:spTree>
    <p:extLst>
      <p:ext uri="{BB962C8B-B14F-4D97-AF65-F5344CB8AC3E}">
        <p14:creationId xmlns:p14="http://schemas.microsoft.com/office/powerpoint/2010/main" val="13638070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Рисунок готов!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9703" y="1600200"/>
            <a:ext cx="6784594" cy="4708525"/>
          </a:xfrm>
        </p:spPr>
      </p:pic>
    </p:spTree>
    <p:extLst>
      <p:ext uri="{BB962C8B-B14F-4D97-AF65-F5344CB8AC3E}">
        <p14:creationId xmlns:p14="http://schemas.microsoft.com/office/powerpoint/2010/main" val="460112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/>
          </a:bodyPr>
          <a:lstStyle/>
          <a:p>
            <a:pPr marL="457200" indent="-457200">
              <a:buFont typeface="Wingdings" pitchFamily="2" charset="2"/>
              <a:buChar char="Ø"/>
            </a:pPr>
            <a:endParaRPr lang="ru-RU" dirty="0"/>
          </a:p>
          <a:p>
            <a:pPr marL="0" indent="0" algn="ctr">
              <a:spcBef>
                <a:spcPct val="0"/>
              </a:spcBef>
              <a:buNone/>
            </a:pPr>
            <a:r>
              <a:rPr lang="ru-RU" sz="4400" b="1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Цель: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dirty="0"/>
              <a:t>Обогащение  представлений о космосе средствами музыки и изобразительного искусства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ru-RU" sz="4100" b="1" dirty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Задачи: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dirty="0"/>
              <a:t>Закрепить знания о дне космонавтики,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dirty="0"/>
              <a:t>познакомить с нетрадиционной техникой рисования, развивать эстетическое восприятие, умение созерцать красоту окружающего мира,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dirty="0"/>
              <a:t>развивать интерес к отражению своих впечатлений в изобразительной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621057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вселенная Записи с меткой вселенная Дневник Наблюдатель_сущего : LiveInternet - Российский Сервис Онлайн-Дневников">
            <a:extLst>
              <a:ext uri="{FF2B5EF4-FFF2-40B4-BE49-F238E27FC236}">
                <a16:creationId xmlns:a16="http://schemas.microsoft.com/office/drawing/2014/main" id="{3B774D3F-687C-E325-DF18-9D47C9AE867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484784"/>
            <a:ext cx="9121140" cy="3930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2506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осмос Алексея Леонова">
            <a:extLst>
              <a:ext uri="{FF2B5EF4-FFF2-40B4-BE49-F238E27FC236}">
                <a16:creationId xmlns:a16="http://schemas.microsoft.com/office/drawing/2014/main" id="{FD032864-5869-A60C-FDB7-53C384D5A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56258"/>
            <a:ext cx="4248472" cy="6801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771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zavasek.narod.ru/picture/pic_01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9144000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9187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lifeglobe.net/x/entry/0/12-2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-27384"/>
            <a:ext cx="10098563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9627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ic.pics.livejournal.com/tvirian/29044987/103061/103061_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7525" y="44624"/>
            <a:ext cx="10356331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477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factroom.ru/wp-content/uploads/2012/01/1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04664" y="-2184"/>
            <a:ext cx="12076400" cy="704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063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bionopoly.com/uploads/posts/2012-12/1356300887_satu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2112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227</TotalTime>
  <Words>95</Words>
  <Application>Microsoft Office PowerPoint</Application>
  <PresentationFormat>Экран (4:3)</PresentationFormat>
  <Paragraphs>16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Муниципальное бюджетное дошкольное образовательное учреждение «Центр развития ребенка –детский сад №189»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Фон выполняется темными цветами</vt:lpstr>
      <vt:lpstr>Звезды рисуем с помощью зубной щетки</vt:lpstr>
      <vt:lpstr>Звездное небо</vt:lpstr>
      <vt:lpstr>Планеты и ракету печатаем картошкой</vt:lpstr>
      <vt:lpstr>Рисунок готов!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rfgdsfasdfsa</dc:title>
  <dc:creator>user</dc:creator>
  <cp:lastModifiedBy>user</cp:lastModifiedBy>
  <cp:revision>28</cp:revision>
  <dcterms:created xsi:type="dcterms:W3CDTF">2013-05-27T16:49:41Z</dcterms:created>
  <dcterms:modified xsi:type="dcterms:W3CDTF">2023-06-06T05:46:50Z</dcterms:modified>
</cp:coreProperties>
</file>