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70" r:id="rId7"/>
    <p:sldId id="262" r:id="rId8"/>
    <p:sldId id="263" r:id="rId9"/>
    <p:sldId id="264" r:id="rId10"/>
    <p:sldId id="266" r:id="rId11"/>
    <p:sldId id="265" r:id="rId12"/>
    <p:sldId id="271" r:id="rId13"/>
    <p:sldId id="272" r:id="rId14"/>
    <p:sldId id="276" r:id="rId15"/>
    <p:sldId id="273" r:id="rId16"/>
    <p:sldId id="277" r:id="rId17"/>
    <p:sldId id="275" r:id="rId18"/>
    <p:sldId id="278" r:id="rId19"/>
    <p:sldId id="274" r:id="rId20"/>
    <p:sldId id="26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Назад в СССР. Кулинария +                     История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448872" cy="2279104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dirty="0" smtClean="0"/>
              <a:t>Кулинарный Экскурс </a:t>
            </a:r>
          </a:p>
          <a:p>
            <a:pPr algn="r"/>
            <a:r>
              <a:rPr lang="ru-RU" dirty="0" smtClean="0"/>
              <a:t>Подготовила </a:t>
            </a:r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учитель истории Бегунова Е.А.</a:t>
            </a:r>
          </a:p>
          <a:p>
            <a:pPr algn="r"/>
            <a:r>
              <a:rPr lang="ru-RU" dirty="0" smtClean="0"/>
              <a:t>МБОУ ЦО № 5 г. Ногинск</a:t>
            </a:r>
          </a:p>
          <a:p>
            <a:endParaRPr lang="ru-RU" dirty="0"/>
          </a:p>
        </p:txBody>
      </p:sp>
      <p:pic>
        <p:nvPicPr>
          <p:cNvPr id="1026" name="Picture 2" descr="C:\Users\glori\Desktop\images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780928"/>
            <a:ext cx="4464496" cy="250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43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0" y="1852741"/>
            <a:ext cx="8229600" cy="4525963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Самой лучшей в СССР считалась посуда из стран социалистического лагеря: </a:t>
            </a:r>
            <a:r>
              <a:rPr lang="ru-RU" smtClean="0"/>
              <a:t>чешский хрусталь (богемское стекло), немецкий (из ГДР) </a:t>
            </a:r>
            <a:r>
              <a:rPr lang="ru-RU" dirty="0" smtClean="0"/>
              <a:t>и китайский фарфор. Но была и своя красивая посуда: из Гусь-Хрусталя, из Гжели </a:t>
            </a:r>
            <a:r>
              <a:rPr lang="ru-RU" dirty="0" err="1" smtClean="0"/>
              <a:t>Дулёво</a:t>
            </a:r>
            <a:r>
              <a:rPr lang="ru-RU" dirty="0" smtClean="0"/>
              <a:t>, </a:t>
            </a:r>
            <a:r>
              <a:rPr lang="ru-RU" dirty="0" err="1" smtClean="0"/>
              <a:t>Жостово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18" name="Picture 2" descr="C:\Users\glori\Desktop\Без названия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6" y="431967"/>
            <a:ext cx="2581275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glori\Desktop\images (10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251117"/>
            <a:ext cx="24003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glori\Desktop\images (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245586"/>
            <a:ext cx="18478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24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+mn-lt"/>
              </a:rPr>
              <a:t>Самая популярная дорожная посуда это гранёный стакан в подстаканнике! До сих пор можно встретить эту реликвию в поездах! 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solidFill>
                  <a:srgbClr val="313535"/>
                </a:solidFill>
                <a:latin typeface="+mn-lt"/>
              </a:rPr>
              <a:t>Первый </a:t>
            </a:r>
            <a:r>
              <a:rPr lang="ru-RU" sz="2800" dirty="0">
                <a:solidFill>
                  <a:srgbClr val="313535"/>
                </a:solidFill>
                <a:latin typeface="+mn-lt"/>
              </a:rPr>
              <a:t>советский гранёный стакан был выпущен в 1943 году старейшим в России стекольным заводом в городе Гусь-Хрустальный. </a:t>
            </a:r>
            <a:r>
              <a:rPr lang="ru-RU" sz="2800" dirty="0" smtClean="0">
                <a:solidFill>
                  <a:srgbClr val="313535"/>
                </a:solidFill>
                <a:latin typeface="+mn-lt"/>
              </a:rPr>
              <a:t>А какой вкусный чай из этого стакана!</a:t>
            </a:r>
            <a:endParaRPr lang="ru-RU" sz="2800" dirty="0">
              <a:latin typeface="+mn-lt"/>
            </a:endParaRPr>
          </a:p>
        </p:txBody>
      </p:sp>
      <p:pic>
        <p:nvPicPr>
          <p:cNvPr id="2050" name="Picture 2" descr="C:\Users\glori\Desktop\images (1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573016"/>
            <a:ext cx="417646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84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 у нас в школьном  музее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0067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 школе №5 города Ногинск есть музей, в котором представлены экспонаты советского времени. Здесь можно увидеть и почитать один из популярных журналов для советских женщин «Крестьянка», а в Приложении этого журнала «Хозяюшка»</a:t>
            </a:r>
          </a:p>
          <a:p>
            <a:pPr marL="0" indent="0">
              <a:buNone/>
            </a:pPr>
            <a:r>
              <a:rPr lang="ru-RU" dirty="0" smtClean="0"/>
              <a:t>рецепты советской кухни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3867" y="4145475"/>
            <a:ext cx="1914525" cy="2395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145475"/>
            <a:ext cx="1835150" cy="247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708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prstClr val="black"/>
                </a:solidFill>
              </a:rPr>
              <a:t>И</a:t>
            </a:r>
            <a:r>
              <a:rPr lang="ru-RU" dirty="0" smtClean="0">
                <a:solidFill>
                  <a:prstClr val="black"/>
                </a:solidFill>
              </a:rPr>
              <a:t> ещё в музее есть вырезки с рецептами из очень популярного женского журнала «Работница». Да, советские женщины вырезали рецепты из журналов!</a:t>
            </a:r>
          </a:p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</a:rPr>
              <a:t>Эти кулинарные шедевры проверены временем: это и торт «Алёнка», и «Биточки в сметанном соусе», и студень, и котлеты Пожарские!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180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glori\Desktop\20221123_234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578397" y="1238027"/>
            <a:ext cx="604867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228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Рецепты на открытках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музее есть и комплект цветных открыток тиража 1974 года. О масштабах народной любви к приготовлению блюд говорит тираж этого комплекта – 1 000 000 штук! И самое интересное, это «Блюда молдавской кухни» со знаменитой </a:t>
            </a:r>
            <a:r>
              <a:rPr lang="ru-RU" dirty="0" err="1" smtClean="0"/>
              <a:t>плациндой</a:t>
            </a:r>
            <a:r>
              <a:rPr lang="ru-RU" dirty="0" smtClean="0"/>
              <a:t> из тыквы, </a:t>
            </a:r>
            <a:r>
              <a:rPr lang="ru-RU" dirty="0" err="1" smtClean="0"/>
              <a:t>вертутой</a:t>
            </a:r>
            <a:r>
              <a:rPr lang="ru-RU" dirty="0" smtClean="0"/>
              <a:t> с брынзой и голубцами по-молдавски! Посмотришь, почитаешь, вкусно и как- то по родному, сразу советским многонациональным детством повеяло…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983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glori\Desktop\20221123_2347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441409" y="1086983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19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Ещё немного из домашней кулинарной библиотеки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А дома я храню и использую кулинарную книгу моей мамы «Всё из муки» издательства «Кайнар» Алма-Ата, 1973 года. Она написана для молодых хозяек Михаилом Павловичем Даниленко и Юлией Ивановной Емельяновой. </a:t>
            </a:r>
          </a:p>
          <a:p>
            <a:r>
              <a:rPr lang="ru-RU" dirty="0" smtClean="0"/>
              <a:t>Замечательная книга! Всё от приготовления теста до кремов и пудингов и 50 рецептов из Национальной кондитерской. До сих пор пользуюсь.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231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Из домашней библиотеки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glori\Desktop\20221123_2353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27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 на последок…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 общем </a:t>
            </a:r>
            <a:r>
              <a:rPr lang="ru-RU" dirty="0"/>
              <a:t>кулинарный экскурс </a:t>
            </a:r>
            <a:r>
              <a:rPr lang="ru-RU" dirty="0" smtClean="0"/>
              <a:t>«Назад в СССР. Кулинария + История» и интересен и полезен.  Путешествуйте в историческое прошлое нашей большой и дружной страны!</a:t>
            </a:r>
          </a:p>
          <a:p>
            <a:endParaRPr lang="ru-RU" dirty="0"/>
          </a:p>
        </p:txBody>
      </p:sp>
      <p:pic>
        <p:nvPicPr>
          <p:cNvPr id="1027" name="Picture 3" descr="C:\Users\glori\Desktop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933056"/>
            <a:ext cx="504056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03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Что такое советская кухня?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ЭТО ВКУСНАЯ И ЗДОРОВАЯ ПИЩА</a:t>
            </a:r>
          </a:p>
          <a:p>
            <a:pPr marL="514350" indent="-514350">
              <a:buAutoNum type="arabicPeriod"/>
            </a:pPr>
            <a:r>
              <a:rPr lang="ru-RU" dirty="0" smtClean="0"/>
              <a:t>ЭТО ВСЁ СТРОГО ПО ГОСТу</a:t>
            </a:r>
          </a:p>
          <a:p>
            <a:pPr marL="514350" indent="-514350">
              <a:buAutoNum type="arabicPeriod"/>
            </a:pPr>
            <a:r>
              <a:rPr lang="ru-RU" dirty="0" smtClean="0"/>
              <a:t>ЭТО  КАК У БАБУШКИ</a:t>
            </a:r>
          </a:p>
          <a:p>
            <a:pPr marL="514350" indent="-514350">
              <a:buAutoNum type="arabicPeriod"/>
            </a:pPr>
            <a:r>
              <a:rPr lang="ru-RU" dirty="0" smtClean="0"/>
              <a:t>ЭТО  СТОЛЬКО, ЧТО СТОЛЫ ЛОМЯТСЯ</a:t>
            </a:r>
          </a:p>
          <a:p>
            <a:pPr marL="514350" indent="-514350">
              <a:buAutoNum type="arabicPeriod"/>
            </a:pPr>
            <a:r>
              <a:rPr lang="ru-RU" dirty="0" smtClean="0"/>
              <a:t>ЭТО ВСЯ ЛУЧШАЯ ПОСУДА НА СТОЛ!</a:t>
            </a:r>
          </a:p>
          <a:p>
            <a:pPr marL="514350" indent="-514350">
              <a:buAutoNum type="arabicPeriod"/>
            </a:pPr>
            <a:r>
              <a:rPr lang="ru-RU" dirty="0" smtClean="0"/>
              <a:t>ЭТО МНОГОНАЦИОНАЛЬНАЯ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КУХНЯ</a:t>
            </a:r>
          </a:p>
          <a:p>
            <a:pPr marL="0" indent="0">
              <a:buNone/>
            </a:pPr>
            <a:r>
              <a:rPr lang="ru-RU" dirty="0" smtClean="0"/>
              <a:t>7.  ЭТО РЕЦЕПТЫ ДЛЯ ВСЕХ 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2050" name="Picture 2" descr="C:\Users\glori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725144"/>
            <a:ext cx="2876550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7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4800" dirty="0" smtClean="0"/>
              <a:t> 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1267" name="Picture 3" descr="C:\Users\glori\Desktop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204864"/>
            <a:ext cx="424847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0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ВКУСНО И ПОЛЕЗНО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СССР самая интересная книга по кулинарии «О вкусной и здоровой пище»</a:t>
            </a:r>
          </a:p>
          <a:p>
            <a:r>
              <a:rPr lang="ru-RU" dirty="0">
                <a:solidFill>
                  <a:srgbClr val="202122"/>
                </a:solidFill>
                <a:latin typeface="Arial"/>
              </a:rPr>
              <a:t>Общий тираж книги с 1952 по 1999 год </a:t>
            </a:r>
            <a:r>
              <a:rPr lang="ru-RU" dirty="0" smtClean="0">
                <a:solidFill>
                  <a:srgbClr val="202122"/>
                </a:solidFill>
                <a:latin typeface="Arial"/>
              </a:rPr>
              <a:t>составил </a:t>
            </a:r>
            <a:r>
              <a:rPr lang="ru-RU" dirty="0">
                <a:solidFill>
                  <a:srgbClr val="202122"/>
                </a:solidFill>
                <a:latin typeface="Arial"/>
              </a:rPr>
              <a:t>около 8 миллионов экземпляров.</a:t>
            </a:r>
            <a:endParaRPr lang="ru-RU" dirty="0"/>
          </a:p>
        </p:txBody>
      </p:sp>
      <p:pic>
        <p:nvPicPr>
          <p:cNvPr id="3074" name="Picture 2" descr="C:\Users\glori\Desktop\Без названия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933056"/>
            <a:ext cx="188595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glori\Desktop\Без названия (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3496962"/>
            <a:ext cx="177165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75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Строго по ГОСТу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СССР  приготовление пищи осуществлялось по главному документу -  стандартам ГОСТа.</a:t>
            </a:r>
          </a:p>
          <a:p>
            <a:r>
              <a:rPr lang="ru-RU" dirty="0" smtClean="0"/>
              <a:t>Стандарты были установлены в 1925 году</a:t>
            </a:r>
          </a:p>
          <a:p>
            <a:r>
              <a:rPr lang="ru-RU" dirty="0" smtClean="0"/>
              <a:t>Комитет по стандартизации решал вопрос, насколько полезен товар для граждан СССР.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760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Советский рецепт «Лапшевник»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Макароны (или вермишель, рожки) – 300 гр.</a:t>
            </a:r>
          </a:p>
          <a:p>
            <a:r>
              <a:rPr lang="ru-RU" dirty="0" smtClean="0"/>
              <a:t>Творог – 200 гр.</a:t>
            </a:r>
          </a:p>
          <a:p>
            <a:r>
              <a:rPr lang="ru-RU" dirty="0" smtClean="0"/>
              <a:t>Сметана – 1 ст. ложка</a:t>
            </a:r>
          </a:p>
          <a:p>
            <a:r>
              <a:rPr lang="ru-RU" dirty="0" smtClean="0"/>
              <a:t>Молоко – 150 мл.</a:t>
            </a:r>
          </a:p>
          <a:p>
            <a:r>
              <a:rPr lang="ru-RU" dirty="0" smtClean="0"/>
              <a:t>Яйцо – 3 штуки</a:t>
            </a:r>
          </a:p>
          <a:p>
            <a:r>
              <a:rPr lang="ru-RU" dirty="0" smtClean="0"/>
              <a:t>Сыр – 50 гр.</a:t>
            </a:r>
          </a:p>
          <a:p>
            <a:r>
              <a:rPr lang="ru-RU" dirty="0" smtClean="0"/>
              <a:t>Сахар – 2 ст. ложки</a:t>
            </a:r>
          </a:p>
          <a:p>
            <a:r>
              <a:rPr lang="ru-RU" dirty="0" smtClean="0"/>
              <a:t>Соль – 1 щепотка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348880"/>
            <a:ext cx="353060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625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Приготовление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Макароны отварить в подсоленной воде. Откиньте на дуршлаг и промойте холодной водой. Выложите в сковородку (форму). Творог перетрите через сито, добавьте к макаронам вместе со сметаной. Яйца взбейте с молоком, солью и сахаром, залейте макароны и перемешайте. Поставьте в разогретую до 180 градусов духовку на 40-50 минут. За 15 минут до готовности сыр натрите на мелкой тёрке и посыпьте запеканку.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742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Как у бабушки!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Советские дети на лето выезжали к бабушкам в деревню или на дачу, а бабушки для любимых внуков готовили самые вкусные тонкие блины, пирожки с картошкой и пельмени!</a:t>
            </a:r>
          </a:p>
          <a:p>
            <a:endParaRPr lang="ru-RU" dirty="0"/>
          </a:p>
        </p:txBody>
      </p:sp>
      <p:pic>
        <p:nvPicPr>
          <p:cNvPr id="5123" name="Picture 3" descr="C:\Users\glori\Desktop\images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789040"/>
            <a:ext cx="3790786" cy="252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09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Стол по-советски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У хорошей хозяйки столы ломятся!</a:t>
            </a:r>
          </a:p>
          <a:p>
            <a:pPr marL="0" indent="0">
              <a:buNone/>
            </a:pPr>
            <a:r>
              <a:rPr lang="ru-RU" dirty="0" smtClean="0"/>
              <a:t>Так говорили в СССР и придерживались этого принципа. Первое, второе блюдо непременно должны были быть в холодильнике. </a:t>
            </a:r>
          </a:p>
          <a:p>
            <a:pPr marL="0" indent="0">
              <a:buNone/>
            </a:pPr>
            <a:r>
              <a:rPr lang="ru-RU" dirty="0" smtClean="0"/>
              <a:t>А в праздники готовили с вечера,</a:t>
            </a:r>
          </a:p>
          <a:p>
            <a:pPr marL="0" indent="0">
              <a:buNone/>
            </a:pPr>
            <a:r>
              <a:rPr lang="ru-RU" dirty="0" smtClean="0"/>
              <a:t>по рецептам, записанным   </a:t>
            </a:r>
          </a:p>
          <a:p>
            <a:pPr marL="0" indent="0">
              <a:buNone/>
            </a:pPr>
            <a:r>
              <a:rPr lang="ru-RU" dirty="0" smtClean="0"/>
              <a:t> в тетрадочку или на память.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Готовили много, ведь показатель достатка – это изобилие на столе! </a:t>
            </a:r>
            <a:endParaRPr lang="ru-RU" dirty="0"/>
          </a:p>
        </p:txBody>
      </p:sp>
      <p:pic>
        <p:nvPicPr>
          <p:cNvPr id="6146" name="Picture 2" descr="C:\Users\glori\Desktop\images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7063" y="3068960"/>
            <a:ext cx="223837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22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Посуда на стол!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 СССР было принято самую лучшую посуду доставать только на праздничный стол.</a:t>
            </a:r>
          </a:p>
          <a:p>
            <a:pPr marL="0" indent="0">
              <a:buNone/>
            </a:pPr>
            <a:r>
              <a:rPr lang="ru-RU" dirty="0" smtClean="0"/>
              <a:t>Вещи были в дефиците, поэтому их берегли, гордились хорошей посудой и передавали по наследству!</a:t>
            </a:r>
            <a:endParaRPr lang="ru-RU" dirty="0"/>
          </a:p>
        </p:txBody>
      </p:sp>
      <p:pic>
        <p:nvPicPr>
          <p:cNvPr id="7170" name="Picture 2" descr="C:\Users\glori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789040"/>
            <a:ext cx="288453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32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716</Words>
  <Application>Microsoft Office PowerPoint</Application>
  <PresentationFormat>Экран (4:3)</PresentationFormat>
  <Paragraphs>67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Назад в СССР. Кулинария +                     История</vt:lpstr>
      <vt:lpstr>Что такое советская кухня?</vt:lpstr>
      <vt:lpstr>ВКУСНО И ПОЛЕЗНО</vt:lpstr>
      <vt:lpstr>Строго по ГОСТу</vt:lpstr>
      <vt:lpstr>Советский рецепт «Лапшевник»</vt:lpstr>
      <vt:lpstr>Приготовление</vt:lpstr>
      <vt:lpstr>Как у бабушки!</vt:lpstr>
      <vt:lpstr>Стол по-советски</vt:lpstr>
      <vt:lpstr>Посуда на стол!</vt:lpstr>
      <vt:lpstr>Презентация PowerPoint</vt:lpstr>
      <vt:lpstr>Самая популярная дорожная посуда это гранёный стакан в подстаканнике! До сих пор можно встретить эту реликвию в поездах!  Первый советский гранёный стакан был выпущен в 1943 году старейшим в России стекольным заводом в городе Гусь-Хрустальный. А какой вкусный чай из этого стакана!</vt:lpstr>
      <vt:lpstr>А у нас в школьном  музее</vt:lpstr>
      <vt:lpstr>Презентация PowerPoint</vt:lpstr>
      <vt:lpstr>Презентация PowerPoint</vt:lpstr>
      <vt:lpstr>Рецепты на открытках</vt:lpstr>
      <vt:lpstr>Презентация PowerPoint</vt:lpstr>
      <vt:lpstr>Ещё немного из домашней кулинарной библиотеки</vt:lpstr>
      <vt:lpstr>Из домашней библиотеки</vt:lpstr>
      <vt:lpstr>И на последок…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Бегунова</dc:creator>
  <cp:lastModifiedBy>Пользователь Windows</cp:lastModifiedBy>
  <cp:revision>41</cp:revision>
  <dcterms:created xsi:type="dcterms:W3CDTF">2022-11-22T18:04:36Z</dcterms:created>
  <dcterms:modified xsi:type="dcterms:W3CDTF">2023-06-06T14:17:51Z</dcterms:modified>
</cp:coreProperties>
</file>