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ckimage.ru/wp-content/uploads/images/detskie/dragonfly/strekoza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11025"/>
            <a:ext cx="366586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wildlife.by/upload/medialibrary/298/29835c249264601965b904f37b10c6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wildlife.by/upload/medialibrary/298/29835c249264601965b904f37b10c64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wildlife.by/upload/medialibrary/298/29835c249264601965b904f37b10c64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mefik.ru/wp-content/uploads/2017/02/1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s://mefik.ru/wp-content/uploads/2017/02/12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User\Desktop\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30" y="4077072"/>
            <a:ext cx="384042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User\Desktop\c69b3929df29223fd2b2cb5a1f7272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8388"/>
            <a:ext cx="3827543" cy="287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23901" y="4437112"/>
            <a:ext cx="31836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СТРЕКОЗА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5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ermilon.ru/wp-content/uploads/2019/01/image010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7384"/>
            <a:ext cx="4096567" cy="273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ichovka.ru/wp-content/uploads/poisk-ulya-dikih-pchel-i-ih-priruchenie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439" y="344846"/>
            <a:ext cx="4029996" cy="281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c.pics.livejournal.com/moyage311/80581481/3329012/3329012_9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305" y="3573016"/>
            <a:ext cx="3680619" cy="244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4145304"/>
            <a:ext cx="24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ПЧЕЛА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998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rizun-off.ru/wp-content/uploads/7/3/b/73bb0d63d5c8ce4eb9fd0eb818c9f63a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5946" y="692696"/>
            <a:ext cx="4355039" cy="307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4335487"/>
            <a:ext cx="2419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КОМАР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74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ashzelenyimir.ru/wp-content/uploads/2016/05/%D0%93%D0%B4%D0%B5-%D1%83-%D0%BA%D1%83%D0%B7%D0%BD%D0%B5%D1%87%D0%B8%D0%BA%D0%B0-%D1%83%D1%85%D0%BE-1024x8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3832478" cy="318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topklopu.com/wp-content/uploads/0/2/0/0200592a86cbb01a8b155ba57d0aca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614993"/>
            <a:ext cx="3963455" cy="23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nimalreader.ru/wp-content/uploads/2014/10/kuznechiki-kuznechik-nasekomie-zhivotnie-70113971046-e14121901962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4077072"/>
            <a:ext cx="2942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КУЗНЕЧИК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16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factroom.ru/wp-content/uploads/2020/06/Depositphotos_7439268_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673156" cy="275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klopam-net.ru/wp-content/uploads/2015/07/murav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48574"/>
            <a:ext cx="4196651" cy="319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legkovmeste.ru/wp-content/uploads/2019/06/post_5cfabe2d338c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17290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4725144"/>
            <a:ext cx="25561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МУРАВЕЙ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64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livkisineta.ru/wp-content/uploads/2020/05/butterflies-7979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placepic.ru/wp-content/uploads/2018/05/421070-sep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91" y="414381"/>
            <a:ext cx="3993923" cy="266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s://slivkisineta.ru/wp-content/uploads/2020/05/butterflies-25567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slivkisineta.ru/wp-content/uploads/2020/05/butterflies-25567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krasivosti.pro/uploads/posts/2021-07/1626158884_12-krasivosti-pro-p-krasnii-admiral-babochka-nasekomie-krasivo-1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5" name="Picture 11" descr="C:\Users\User\Desktop\1626158884_12-krasivosti-pro-p-krasnii-admiral-babochka-nasekomie-krasivo-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465138"/>
            <a:ext cx="3775135" cy="283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https://i.artfile.ru/1600x1200_356503_%5bwww.ArtFile.ru%5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3501008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64088" y="4509120"/>
            <a:ext cx="25082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БАБОЧКА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94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hoto.7ya.ru/ph/2019/9/24/15693267294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291089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po4emy.ru/wp-content/uploads/2019/06/189545-foxixo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24644"/>
            <a:ext cx="470452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placepic.ru/wp-content/uploads/2019/06/27308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164" y="4134714"/>
            <a:ext cx="3209951" cy="213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4450451"/>
            <a:ext cx="44373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БОЖЬЯ КОРОВКА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165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2021-09-22T17:16:32Z</dcterms:created>
  <dcterms:modified xsi:type="dcterms:W3CDTF">2023-05-28T12:40:03Z</dcterms:modified>
</cp:coreProperties>
</file>