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62" r:id="rId6"/>
    <p:sldId id="263" r:id="rId7"/>
    <p:sldId id="268" r:id="rId8"/>
    <p:sldId id="269" r:id="rId9"/>
    <p:sldId id="270" r:id="rId10"/>
    <p:sldId id="271" r:id="rId11"/>
    <p:sldId id="273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11" autoAdjust="0"/>
  </p:normalViewPr>
  <p:slideViewPr>
    <p:cSldViewPr>
      <p:cViewPr varScale="1">
        <p:scale>
          <a:sx n="77" d="100"/>
          <a:sy n="77" d="100"/>
        </p:scale>
        <p:origin x="-1541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3.jpeg"/><Relationship Id="rId7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Презентация по математике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 воспитатель МБДОУ «Детский сад №34 «Крепыш»                     Георгиева Елена Ивановна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Сколько пирамидок?</a:t>
            </a:r>
            <a:endParaRPr lang="ru-RU" dirty="0"/>
          </a:p>
        </p:txBody>
      </p:sp>
      <p:pic>
        <p:nvPicPr>
          <p:cNvPr id="7170" name="Picture 2" descr="C:\Users\Аня\Downloads\59ba69a56956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057400"/>
            <a:ext cx="2209800" cy="2667000"/>
          </a:xfrm>
          <a:prstGeom prst="rect">
            <a:avLst/>
          </a:prstGeom>
          <a:noFill/>
        </p:spPr>
      </p:pic>
      <p:pic>
        <p:nvPicPr>
          <p:cNvPr id="7171" name="Picture 3" descr="C:\Users\Аня\Downloads\59ba69a56956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1200"/>
            <a:ext cx="2057400" cy="2819400"/>
          </a:xfrm>
          <a:prstGeom prst="rect">
            <a:avLst/>
          </a:prstGeom>
          <a:noFill/>
        </p:spPr>
      </p:pic>
      <p:pic>
        <p:nvPicPr>
          <p:cNvPr id="6" name="Picture 2" descr="C:\Users\Аня\Downloads\59ba69a56956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2057400"/>
            <a:ext cx="2133600" cy="2667000"/>
          </a:xfrm>
          <a:prstGeom prst="rect">
            <a:avLst/>
          </a:prstGeom>
          <a:noFill/>
        </p:spPr>
      </p:pic>
      <p:pic>
        <p:nvPicPr>
          <p:cNvPr id="7" name="Picture 2" descr="C:\Users\Аня\Downloads\59ba69a56956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057400"/>
            <a:ext cx="2209800" cy="2743200"/>
          </a:xfrm>
          <a:prstGeom prst="rect">
            <a:avLst/>
          </a:prstGeom>
          <a:noFill/>
        </p:spPr>
      </p:pic>
      <p:pic>
        <p:nvPicPr>
          <p:cNvPr id="8" name="Picture 2" descr="C:\Users\Аня\Downloads\59ba69a56956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2133600"/>
            <a:ext cx="2057400" cy="2667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Кто за кем стоит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? 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 стоит впереди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Кто стоит сзади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ня\Downloads\vdv4126322a-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657600" y="1828800"/>
            <a:ext cx="4525963" cy="4525963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noFill/>
          </a:ln>
        </p:spPr>
      </p:pic>
      <p:pic>
        <p:nvPicPr>
          <p:cNvPr id="1027" name="Picture 3" descr="C:\Users\Аня\Downloads\personajes-masha-y-el-os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71800"/>
            <a:ext cx="1905000" cy="3377045"/>
          </a:xfrm>
          <a:prstGeom prst="rect">
            <a:avLst/>
          </a:prstGeom>
          <a:noFill/>
        </p:spPr>
      </p:pic>
      <p:pic>
        <p:nvPicPr>
          <p:cNvPr id="1028" name="Picture 4" descr="C:\Users\Аня\Downloads\f11-w1659-1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2667000"/>
            <a:ext cx="1981200" cy="2743200"/>
          </a:xfrm>
          <a:prstGeom prst="rect">
            <a:avLst/>
          </a:prstGeom>
        </p:spPr>
      </p:pic>
      <p:pic>
        <p:nvPicPr>
          <p:cNvPr id="1029" name="Picture 5" descr="C:\Users\Аня\Downloads\1900959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6400" y="2667000"/>
            <a:ext cx="1752600" cy="2828058"/>
          </a:xfrm>
          <a:prstGeom prst="rect">
            <a:avLst/>
          </a:prstGeom>
          <a:noFill/>
        </p:spPr>
      </p:pic>
      <p:pic>
        <p:nvPicPr>
          <p:cNvPr id="1030" name="Picture 6" descr="C:\Users\Аня\Downloads\83395255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34200" y="2133600"/>
            <a:ext cx="2022798" cy="32607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Закрепить представление детей об образовании чисел 4 и 5 и навыки счёта в пределах 5. </a:t>
            </a:r>
          </a:p>
          <a:p>
            <a:r>
              <a:rPr lang="ru-RU" dirty="0" smtClean="0"/>
              <a:t>Учить согласовывать числительные с существительными, к которым они относятся, запоминать число предметов.</a:t>
            </a:r>
          </a:p>
          <a:p>
            <a:r>
              <a:rPr lang="ru-RU" dirty="0" smtClean="0"/>
              <a:t>Упражнять в определении направления расположения предметов (впереди, сзади).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Сколько зайчиков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Сколько морковок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Чего больше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Чего меньше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Какое число больше 4 или 3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Какое число меньше 3 или 4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C:\Users\Аня\Downloads\49256277-cute-rabbit-cartoo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05000"/>
            <a:ext cx="1447800" cy="2209800"/>
          </a:xfrm>
          <a:prstGeom prst="rect">
            <a:avLst/>
          </a:prstGeom>
          <a:noFill/>
        </p:spPr>
      </p:pic>
      <p:pic>
        <p:nvPicPr>
          <p:cNvPr id="5" name="Picture 5" descr="C:\Users\Аня\Downloads\49256277-cute-rabbit-cart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905000"/>
            <a:ext cx="1447800" cy="2209800"/>
          </a:xfrm>
          <a:prstGeom prst="rect">
            <a:avLst/>
          </a:prstGeom>
          <a:noFill/>
        </p:spPr>
      </p:pic>
      <p:pic>
        <p:nvPicPr>
          <p:cNvPr id="6" name="Picture 5" descr="C:\Users\Аня\Downloads\49256277-cute-rabbit-cart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905000"/>
            <a:ext cx="1447800" cy="2209800"/>
          </a:xfrm>
          <a:prstGeom prst="rect">
            <a:avLst/>
          </a:prstGeom>
          <a:noFill/>
        </p:spPr>
      </p:pic>
      <p:pic>
        <p:nvPicPr>
          <p:cNvPr id="7" name="Picture 10" descr="C:\Users\Аня\Downloads\12923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029200"/>
            <a:ext cx="1371600" cy="1233384"/>
          </a:xfrm>
          <a:prstGeom prst="rect">
            <a:avLst/>
          </a:prstGeom>
          <a:noFill/>
        </p:spPr>
      </p:pic>
      <p:pic>
        <p:nvPicPr>
          <p:cNvPr id="8" name="Picture 10" descr="C:\Users\Аня\Downloads\12923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5029200"/>
            <a:ext cx="1371600" cy="1233384"/>
          </a:xfrm>
          <a:prstGeom prst="rect">
            <a:avLst/>
          </a:prstGeom>
          <a:noFill/>
        </p:spPr>
      </p:pic>
      <p:pic>
        <p:nvPicPr>
          <p:cNvPr id="9" name="Picture 10" descr="C:\Users\Аня\Downloads\12923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5029200"/>
            <a:ext cx="1371600" cy="1233384"/>
          </a:xfrm>
          <a:prstGeom prst="rect">
            <a:avLst/>
          </a:prstGeom>
          <a:noFill/>
        </p:spPr>
      </p:pic>
      <p:pic>
        <p:nvPicPr>
          <p:cNvPr id="10" name="Picture 10" descr="C:\Users\Аня\Downloads\12923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5029200"/>
            <a:ext cx="1371600" cy="123338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изменилось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Чего стало больше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Чего стало меньше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получилось 4 зайчика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получилось 3 морковки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Какое число больше 4 или 3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Какое число меньше 3 или 4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C:\Users\Аня\Downloads\49256277-cute-rabbit-cartoo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905000"/>
            <a:ext cx="1447800" cy="2362200"/>
          </a:xfrm>
          <a:prstGeom prst="rect">
            <a:avLst/>
          </a:prstGeom>
          <a:noFill/>
        </p:spPr>
      </p:pic>
      <p:pic>
        <p:nvPicPr>
          <p:cNvPr id="5" name="Picture 5" descr="C:\Users\Аня\Downloads\49256277-cute-rabbit-cart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905000"/>
            <a:ext cx="1447799" cy="2362200"/>
          </a:xfrm>
          <a:prstGeom prst="rect">
            <a:avLst/>
          </a:prstGeom>
          <a:noFill/>
        </p:spPr>
      </p:pic>
      <p:pic>
        <p:nvPicPr>
          <p:cNvPr id="6" name="Picture 5" descr="C:\Users\Аня\Downloads\49256277-cute-rabbit-carto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1" y="1905000"/>
            <a:ext cx="1524000" cy="2362200"/>
          </a:xfrm>
          <a:prstGeom prst="rect">
            <a:avLst/>
          </a:prstGeom>
          <a:noFill/>
        </p:spPr>
      </p:pic>
      <p:pic>
        <p:nvPicPr>
          <p:cNvPr id="7" name="Picture 5" descr="C:\Users\Аня\Downloads\49256277-cute-rabbit-cart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1" y="1905000"/>
            <a:ext cx="1447799" cy="2362200"/>
          </a:xfrm>
          <a:prstGeom prst="rect">
            <a:avLst/>
          </a:prstGeom>
          <a:noFill/>
        </p:spPr>
      </p:pic>
      <p:pic>
        <p:nvPicPr>
          <p:cNvPr id="9" name="Picture 10" descr="C:\Users\Аня\Downloads\12923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5181600"/>
            <a:ext cx="1371600" cy="1233384"/>
          </a:xfrm>
          <a:prstGeom prst="rect">
            <a:avLst/>
          </a:prstGeom>
          <a:noFill/>
        </p:spPr>
      </p:pic>
      <p:pic>
        <p:nvPicPr>
          <p:cNvPr id="10" name="Picture 10" descr="C:\Users\Аня\Downloads\12923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5181600"/>
            <a:ext cx="1371600" cy="1233384"/>
          </a:xfrm>
          <a:prstGeom prst="rect">
            <a:avLst/>
          </a:prstGeom>
          <a:noFill/>
        </p:spPr>
      </p:pic>
      <p:pic>
        <p:nvPicPr>
          <p:cNvPr id="11" name="Picture 10" descr="C:\Users\Аня\Downloads\12923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5181600"/>
            <a:ext cx="1371600" cy="123338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ня\Downloads\12923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029200"/>
            <a:ext cx="1524000" cy="1371600"/>
          </a:xfrm>
          <a:prstGeom prst="rect">
            <a:avLst/>
          </a:prstGeom>
          <a:noFill/>
        </p:spPr>
      </p:pic>
      <p:pic>
        <p:nvPicPr>
          <p:cNvPr id="2051" name="Picture 3" descr="C:\Users\Аня\Downloads\12923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5029200"/>
            <a:ext cx="1524000" cy="1400175"/>
          </a:xfrm>
          <a:prstGeom prst="rect">
            <a:avLst/>
          </a:prstGeom>
          <a:noFill/>
        </p:spPr>
      </p:pic>
      <p:pic>
        <p:nvPicPr>
          <p:cNvPr id="2052" name="Picture 4" descr="C:\Users\Аня\Downloads\12923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5029200"/>
            <a:ext cx="1447800" cy="1371600"/>
          </a:xfrm>
          <a:prstGeom prst="rect">
            <a:avLst/>
          </a:prstGeom>
          <a:noFill/>
        </p:spPr>
      </p:pic>
      <p:pic>
        <p:nvPicPr>
          <p:cNvPr id="2053" name="Picture 5" descr="C:\Users\Аня\Downloads\129237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5029200"/>
            <a:ext cx="1447800" cy="1385888"/>
          </a:xfrm>
          <a:prstGeom prst="rect">
            <a:avLst/>
          </a:prstGeom>
          <a:noFill/>
        </p:spPr>
      </p:pic>
      <p:pic>
        <p:nvPicPr>
          <p:cNvPr id="2054" name="Picture 6" descr="C:\Users\Аня\Downloads\49256277-cute-rabbit-cartoo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1905000"/>
            <a:ext cx="1447800" cy="2362200"/>
          </a:xfrm>
          <a:prstGeom prst="rect">
            <a:avLst/>
          </a:prstGeom>
          <a:noFill/>
        </p:spPr>
      </p:pic>
      <p:pic>
        <p:nvPicPr>
          <p:cNvPr id="2055" name="Picture 7" descr="C:\Users\Аня\Downloads\49256277-cute-rabbit-cartoo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4600" y="1905000"/>
            <a:ext cx="1447799" cy="2362200"/>
          </a:xfrm>
          <a:prstGeom prst="rect">
            <a:avLst/>
          </a:prstGeom>
          <a:noFill/>
        </p:spPr>
      </p:pic>
      <p:pic>
        <p:nvPicPr>
          <p:cNvPr id="2056" name="Picture 8" descr="C:\Users\Аня\Downloads\49256277-cute-rabbit-cartoon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8200" y="1905000"/>
            <a:ext cx="1447800" cy="2362200"/>
          </a:xfrm>
          <a:prstGeom prst="rect">
            <a:avLst/>
          </a:prstGeom>
          <a:noFill/>
        </p:spPr>
      </p:pic>
      <p:pic>
        <p:nvPicPr>
          <p:cNvPr id="2057" name="Picture 9" descr="C:\Users\Аня\Downloads\49256277-cute-rabbit-cartoon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29400" y="1905000"/>
            <a:ext cx="1447800" cy="23622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Чего больше?</a:t>
            </a:r>
            <a:endParaRPr lang="ru-RU" dirty="0"/>
          </a:p>
        </p:txBody>
      </p:sp>
      <p:pic>
        <p:nvPicPr>
          <p:cNvPr id="3074" name="Picture 2" descr="C:\Users\Аня\Downloads\49256277-cute-rabbit-cartoo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81981"/>
            <a:ext cx="1371600" cy="2004219"/>
          </a:xfrm>
          <a:prstGeom prst="rect">
            <a:avLst/>
          </a:prstGeom>
          <a:noFill/>
        </p:spPr>
      </p:pic>
      <p:pic>
        <p:nvPicPr>
          <p:cNvPr id="3075" name="Picture 3" descr="C:\Users\Аня\Downloads\49256277-cute-rabbit-carto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905000"/>
            <a:ext cx="1371600" cy="1981200"/>
          </a:xfrm>
          <a:prstGeom prst="rect">
            <a:avLst/>
          </a:prstGeom>
          <a:noFill/>
        </p:spPr>
      </p:pic>
      <p:pic>
        <p:nvPicPr>
          <p:cNvPr id="3076" name="Picture 4" descr="C:\Users\Аня\Downloads\49256277-cute-rabbit-carto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1905000"/>
            <a:ext cx="1447800" cy="1981200"/>
          </a:xfrm>
          <a:prstGeom prst="rect">
            <a:avLst/>
          </a:prstGeom>
          <a:noFill/>
        </p:spPr>
      </p:pic>
      <p:pic>
        <p:nvPicPr>
          <p:cNvPr id="3077" name="Picture 5" descr="C:\Users\Аня\Downloads\49256277-cute-rabbit-cartoo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1905000"/>
            <a:ext cx="1295400" cy="1981200"/>
          </a:xfrm>
          <a:prstGeom prst="rect">
            <a:avLst/>
          </a:prstGeom>
          <a:noFill/>
        </p:spPr>
      </p:pic>
      <p:pic>
        <p:nvPicPr>
          <p:cNvPr id="3078" name="Picture 6" descr="C:\Users\Аня\Downloads\49256277-cute-rabbit-cartoo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15200" y="1905000"/>
            <a:ext cx="1295400" cy="1981200"/>
          </a:xfrm>
          <a:prstGeom prst="rect">
            <a:avLst/>
          </a:prstGeom>
          <a:noFill/>
        </p:spPr>
      </p:pic>
      <p:pic>
        <p:nvPicPr>
          <p:cNvPr id="8" name="Picture 10" descr="C:\Users\Аня\Downloads\129237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5029200"/>
            <a:ext cx="1371600" cy="1233384"/>
          </a:xfrm>
          <a:prstGeom prst="rect">
            <a:avLst/>
          </a:prstGeom>
          <a:noFill/>
        </p:spPr>
      </p:pic>
      <p:pic>
        <p:nvPicPr>
          <p:cNvPr id="9" name="Picture 10" descr="C:\Users\Аня\Downloads\129237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33600" y="5029200"/>
            <a:ext cx="1371600" cy="1233384"/>
          </a:xfrm>
          <a:prstGeom prst="rect">
            <a:avLst/>
          </a:prstGeom>
          <a:noFill/>
        </p:spPr>
      </p:pic>
      <p:pic>
        <p:nvPicPr>
          <p:cNvPr id="10" name="Picture 10" descr="C:\Users\Аня\Downloads\129237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62400" y="5029200"/>
            <a:ext cx="1371600" cy="1233384"/>
          </a:xfrm>
          <a:prstGeom prst="rect">
            <a:avLst/>
          </a:prstGeom>
          <a:noFill/>
        </p:spPr>
      </p:pic>
      <p:pic>
        <p:nvPicPr>
          <p:cNvPr id="11" name="Picture 10" descr="C:\Users\Аня\Downloads\129237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0" y="5029200"/>
            <a:ext cx="1371600" cy="1233384"/>
          </a:xfrm>
          <a:prstGeom prst="rect">
            <a:avLst/>
          </a:prstGeom>
          <a:noFill/>
        </p:spPr>
      </p:pic>
      <p:pic>
        <p:nvPicPr>
          <p:cNvPr id="1026" name="Picture 2" descr="C:\Users\ADMIN\Documents\img3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Сколько матрешек?</a:t>
            </a:r>
            <a:endParaRPr lang="ru-RU" dirty="0"/>
          </a:p>
        </p:txBody>
      </p:sp>
      <p:pic>
        <p:nvPicPr>
          <p:cNvPr id="4098" name="Picture 2" descr="C:\Users\Аня\Downloads\matryoshka_doll_PNG49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05000"/>
            <a:ext cx="3048006" cy="3048006"/>
          </a:xfrm>
          <a:prstGeom prst="rect">
            <a:avLst/>
          </a:prstGeom>
          <a:noFill/>
        </p:spPr>
      </p:pic>
      <p:pic>
        <p:nvPicPr>
          <p:cNvPr id="4099" name="Picture 3" descr="C:\Users\Аня\Downloads\matryoshka_doll_PNG4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905000"/>
            <a:ext cx="3048000" cy="304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Сколько барабанов?</a:t>
            </a:r>
            <a:endParaRPr lang="ru-RU" dirty="0"/>
          </a:p>
        </p:txBody>
      </p:sp>
      <p:pic>
        <p:nvPicPr>
          <p:cNvPr id="5122" name="Picture 2" descr="C:\Users\Аня\Downloads\baraban-bin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819400"/>
            <a:ext cx="2362200" cy="1904999"/>
          </a:xfrm>
          <a:prstGeom prst="rect">
            <a:avLst/>
          </a:prstGeom>
          <a:noFill/>
        </p:spPr>
      </p:pic>
      <p:pic>
        <p:nvPicPr>
          <p:cNvPr id="5123" name="Picture 3" descr="C:\Users\Аня\Downloads\baraban-bin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819400"/>
            <a:ext cx="2270644" cy="1940454"/>
          </a:xfrm>
          <a:prstGeom prst="rect">
            <a:avLst/>
          </a:prstGeom>
          <a:noFill/>
        </p:spPr>
      </p:pic>
      <p:pic>
        <p:nvPicPr>
          <p:cNvPr id="5124" name="Picture 4" descr="C:\Users\Аня\Downloads\baraban-bi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2819400"/>
            <a:ext cx="236220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Посчитай мячи?</a:t>
            </a:r>
            <a:endParaRPr lang="ru-RU" dirty="0"/>
          </a:p>
        </p:txBody>
      </p:sp>
      <p:pic>
        <p:nvPicPr>
          <p:cNvPr id="6146" name="Picture 2" descr="C:\Users\Аня\Downloads\orig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590800"/>
            <a:ext cx="2057400" cy="1408227"/>
          </a:xfrm>
          <a:prstGeom prst="rect">
            <a:avLst/>
          </a:prstGeom>
          <a:noFill/>
        </p:spPr>
      </p:pic>
      <p:pic>
        <p:nvPicPr>
          <p:cNvPr id="6147" name="Picture 3" descr="C:\Users\Аня\Downloads\ori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590800"/>
            <a:ext cx="1981200" cy="1387184"/>
          </a:xfrm>
          <a:prstGeom prst="rect">
            <a:avLst/>
          </a:prstGeom>
          <a:noFill/>
        </p:spPr>
      </p:pic>
      <p:pic>
        <p:nvPicPr>
          <p:cNvPr id="6148" name="Picture 4" descr="C:\Users\Аня\Downloads\ori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590800"/>
            <a:ext cx="1752600" cy="1371600"/>
          </a:xfrm>
          <a:prstGeom prst="rect">
            <a:avLst/>
          </a:prstGeom>
          <a:noFill/>
        </p:spPr>
      </p:pic>
      <p:pic>
        <p:nvPicPr>
          <p:cNvPr id="6149" name="Picture 5" descr="C:\Users\Аня\Downloads\ori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2590800"/>
            <a:ext cx="1905000" cy="13716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</TotalTime>
  <Words>151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по математике</vt:lpstr>
      <vt:lpstr>Цели:</vt:lpstr>
      <vt:lpstr>Сколько зайчиков ? Сколько морковок? Чего больше ? Чего меньше ? Какое число больше 4 или 3 ? Какое число меньше 3 или 4 ?</vt:lpstr>
      <vt:lpstr>Что изменилось ? Чего стало больше ? Чего стало меньше ? Как получилось 4 зайчика ? Как получилось 3 морковки ? Какое число больше 4 или 3 ? Какое число меньше 3 или 4 ?</vt:lpstr>
      <vt:lpstr>Слайд 5</vt:lpstr>
      <vt:lpstr>Чего больше?</vt:lpstr>
      <vt:lpstr>Сколько матрешек?</vt:lpstr>
      <vt:lpstr>Сколько барабанов?</vt:lpstr>
      <vt:lpstr>Посчитай мячи?</vt:lpstr>
      <vt:lpstr>Сколько пирамидок?</vt:lpstr>
      <vt:lpstr>Кто за кем стоит ? Кто стоит впереди ? Кто стоит сзади?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Аня</dc:creator>
  <cp:lastModifiedBy>Виктор Константинов</cp:lastModifiedBy>
  <cp:revision>30</cp:revision>
  <dcterms:created xsi:type="dcterms:W3CDTF">2018-11-21T14:39:49Z</dcterms:created>
  <dcterms:modified xsi:type="dcterms:W3CDTF">2023-06-06T15:52:54Z</dcterms:modified>
</cp:coreProperties>
</file>