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89" r:id="rId2"/>
    <p:sldId id="318" r:id="rId3"/>
    <p:sldId id="292" r:id="rId4"/>
    <p:sldId id="294" r:id="rId5"/>
    <p:sldId id="314" r:id="rId6"/>
    <p:sldId id="315" r:id="rId7"/>
    <p:sldId id="316" r:id="rId8"/>
    <p:sldId id="320" r:id="rId9"/>
    <p:sldId id="317" r:id="rId10"/>
    <p:sldId id="319" r:id="rId11"/>
    <p:sldId id="32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79391" autoAdjust="0"/>
  </p:normalViewPr>
  <p:slideViewPr>
    <p:cSldViewPr>
      <p:cViewPr varScale="1">
        <p:scale>
          <a:sx n="57" d="100"/>
          <a:sy n="57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3DF0D-6FF9-43BC-A748-8C596240080E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C76BD-6E63-4490-AAB7-B4FE4CD55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79E9C-2D21-4E13-A4AD-22C732F9870C}" type="datetimeFigureOut">
              <a:rPr lang="ru-RU" smtClean="0"/>
              <a:pPr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8744-3CDE-4F64-8808-8124E6F508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>
              <a:buNone/>
            </a:pPr>
            <a:r>
              <a:rPr lang="ru-RU" sz="2800" b="1" dirty="0" smtClean="0"/>
              <a:t>«Сдай батарейку–помоги Ежику»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Подготовили воспитатели 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МДОУ «Детский сад №с 21» Октябрьского района г.Саратова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Захарова Светлана Леонидовна  </a:t>
            </a: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Филимонова Ирина Алексеевна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Театрализованная деятельность-инсценировка </a:t>
            </a:r>
            <a:r>
              <a:rPr lang="ru-RU" sz="2800" dirty="0" smtClean="0"/>
              <a:t>Экологической сказки </a:t>
            </a:r>
            <a:br>
              <a:rPr lang="ru-RU" sz="2800" dirty="0" smtClean="0"/>
            </a:br>
            <a:r>
              <a:rPr lang="ru-RU" sz="2800" dirty="0" smtClean="0"/>
              <a:t>«В гости к Василисе»</a:t>
            </a:r>
            <a:endParaRPr lang="ru-RU" sz="2800" dirty="0"/>
          </a:p>
        </p:txBody>
      </p:sp>
      <p:pic>
        <p:nvPicPr>
          <p:cNvPr id="6146" name="Picture 2" descr="C:\Users\Asus\Desktop\IMG_4790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Оформление </a:t>
            </a:r>
            <a:r>
              <a:rPr lang="ru-RU" dirty="0" err="1" smtClean="0"/>
              <a:t>лепбука</a:t>
            </a:r>
            <a:r>
              <a:rPr lang="ru-RU" dirty="0" smtClean="0"/>
              <a:t> «Сдай батарейку – спаси Ёжика»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Asus\Desktop\IMG_47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7939823" cy="5072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Asus\Desktop\IMG_47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0"/>
            <a:ext cx="8358246" cy="67617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08720"/>
            <a:ext cx="8219256" cy="5001419"/>
          </a:xfrm>
        </p:spPr>
        <p:txBody>
          <a:bodyPr>
            <a:normAutofit/>
          </a:bodyPr>
          <a:lstStyle/>
          <a:p>
            <a:r>
              <a:rPr lang="ru-RU" b="1" dirty="0" smtClean="0"/>
              <a:t>Тип проекта :</a:t>
            </a:r>
            <a:r>
              <a:rPr lang="ru-RU" dirty="0" smtClean="0"/>
              <a:t> практико-ориентировочный.</a:t>
            </a:r>
          </a:p>
          <a:p>
            <a:r>
              <a:rPr lang="ru-RU" b="1" dirty="0" smtClean="0"/>
              <a:t>Продолжительность:</a:t>
            </a:r>
            <a:r>
              <a:rPr lang="ru-RU" dirty="0" smtClean="0"/>
              <a:t> </a:t>
            </a:r>
            <a:r>
              <a:rPr lang="ru-RU" dirty="0" smtClean="0"/>
              <a:t>долгосрочный</a:t>
            </a:r>
            <a:endParaRPr lang="ru-RU" dirty="0" smtClean="0"/>
          </a:p>
          <a:p>
            <a:r>
              <a:rPr lang="ru-RU" b="1" dirty="0" smtClean="0"/>
              <a:t>Место проведения:</a:t>
            </a:r>
            <a:r>
              <a:rPr lang="ru-RU" dirty="0" smtClean="0"/>
              <a:t> МДОУ «Детский сад </a:t>
            </a:r>
          </a:p>
          <a:p>
            <a:r>
              <a:rPr lang="ru-RU" dirty="0" smtClean="0"/>
              <a:t>№ 21» Октябрьского района г. Саратова </a:t>
            </a:r>
          </a:p>
          <a:p>
            <a:r>
              <a:rPr lang="ru-RU" b="1" dirty="0" smtClean="0"/>
              <a:t>Участники проекта</a:t>
            </a:r>
            <a:r>
              <a:rPr lang="ru-RU" dirty="0" smtClean="0"/>
              <a:t>: воспитанники средней группы № 2, их родители, воспитатели: Захарова С.Л., Филимонова И.А. </a:t>
            </a:r>
          </a:p>
          <a:p>
            <a:pPr algn="ctr">
              <a:buNone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8229600" cy="5112568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/>
              <a:t>В современном мире взаимодействие человека с природой является актуальной проблемой. Загрязнение окружающей среды грозит уничтожением всего живого на земле.</a:t>
            </a:r>
          </a:p>
          <a:p>
            <a:r>
              <a:rPr lang="ru-RU" sz="2400" dirty="0" smtClean="0"/>
              <a:t>Серьезной проблемой для детей дошкольного возраста представляет усвоение правил поведения в природе, воспитание нравственных чувств, таких как долг, ответственность, гуманизм, сострадание, бескорыстная помощь.</a:t>
            </a:r>
          </a:p>
          <a:p>
            <a:r>
              <a:rPr lang="ru-RU" sz="2400" dirty="0" smtClean="0"/>
              <a:t>Вопросы сбора, утилизации и переработки использованных батареек и аккумуляторов чрезвычайно актуальны в настоящее время. Утилизация этих отходов является одной из самых сложных проблем переработки вторичного сырья. Практически во всех батарейках содержатся токсичные вещества в виде различных металлов и химикатов, которые при разрушении корпусов батареек попадают в природную среду.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Цель проекта:</a:t>
            </a:r>
            <a:r>
              <a:rPr lang="ru-RU" sz="2800" dirty="0" smtClean="0"/>
              <a:t> формирование ответственного отношения к природе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    Задачи:</a:t>
            </a:r>
            <a:endParaRPr lang="ru-RU" dirty="0" smtClean="0"/>
          </a:p>
          <a:p>
            <a:pPr lvl="0"/>
            <a:r>
              <a:rPr lang="ru-RU" dirty="0" smtClean="0"/>
              <a:t>Расширять знания детей и взрослых о взаимосвязи мира природы и деятельности человека.</a:t>
            </a:r>
          </a:p>
          <a:p>
            <a:pPr lvl="0"/>
            <a:r>
              <a:rPr lang="ru-RU" dirty="0" smtClean="0"/>
              <a:t>Воспитывать экологически грамотное поведение в природе: помочь понять необходимость сортировать мусор и сдавать «опасные» отходы в специальные контейнеры и приемные пункты.</a:t>
            </a:r>
          </a:p>
          <a:p>
            <a:pPr lvl="0"/>
            <a:r>
              <a:rPr lang="ru-RU" dirty="0" smtClean="0"/>
              <a:t>Посредством игры, игровых ситуаций помочь ребенку ощутить радость и невзгоды от вторжения человека в мир природы.</a:t>
            </a:r>
          </a:p>
          <a:p>
            <a:pPr lvl="0"/>
            <a:r>
              <a:rPr lang="ru-RU" dirty="0" smtClean="0"/>
              <a:t>Формировать навыки сотрудничества.</a:t>
            </a:r>
          </a:p>
          <a:p>
            <a:pPr lvl="0"/>
            <a:r>
              <a:rPr lang="ru-RU" dirty="0" smtClean="0"/>
              <a:t>Формирование ценностного отношения к природе, к окружающей среде.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Ожидаемый результат: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 smtClean="0"/>
              <a:t>Информированность всех участников проекта о вредном воздействии неправильной утилизации батареек на окружающую среду и здоровье населения</a:t>
            </a:r>
          </a:p>
          <a:p>
            <a:pPr lvl="0"/>
            <a:r>
              <a:rPr lang="ru-RU" dirty="0" smtClean="0"/>
              <a:t>Понимать, что состояние окружающей среды зависит от каждого из нас, в том числе и от него самого</a:t>
            </a:r>
          </a:p>
          <a:p>
            <a:pPr lvl="0"/>
            <a:r>
              <a:rPr lang="ru-RU" dirty="0" smtClean="0"/>
              <a:t>Приобретение навыка – не выбрасывать батарейки вместе с остальным мусором, использовать специальные ёмкости или сдавайте их в специальные пункты сбора. Если пунктов сбора рядом с домом нет, собирать батарейки в пластиковые бутылки или обычные полиэтиленовые пакеты.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3100" b="1" dirty="0" smtClean="0"/>
              <a:t>Решение проблемы утилизации использованных батареек: </a:t>
            </a:r>
            <a:br>
              <a:rPr lang="ru-RU" sz="3100" b="1" dirty="0" smtClean="0"/>
            </a:br>
            <a:r>
              <a:rPr lang="ru-RU" sz="3100" b="1" dirty="0" smtClean="0"/>
              <a:t>     контейнер для сбора батареек</a:t>
            </a:r>
            <a:r>
              <a:rPr lang="ru-RU" sz="3100" dirty="0" smtClean="0"/>
              <a:t/>
            </a:r>
            <a:br>
              <a:rPr lang="ru-RU" sz="3100" dirty="0" smtClean="0"/>
            </a:br>
            <a:endParaRPr lang="ru-RU" sz="3100" dirty="0"/>
          </a:p>
        </p:txBody>
      </p:sp>
      <p:pic>
        <p:nvPicPr>
          <p:cNvPr id="3074" name="Picture 2" descr="C:\Users\Asus\Desktop\IMG_478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428736"/>
            <a:ext cx="621510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Игровая деятельность: «Человек и животные»</a:t>
            </a:r>
            <a:endParaRPr lang="ru-RU" sz="3200" dirty="0"/>
          </a:p>
        </p:txBody>
      </p:sp>
      <p:pic>
        <p:nvPicPr>
          <p:cNvPr id="5123" name="Picture 3" descr="C:\Users\Asus\Desktop\IMG_478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571612"/>
            <a:ext cx="7000924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Лепка «Ежик» (с использованием различных материалов)</a:t>
            </a:r>
            <a:endParaRPr lang="ru-RU" dirty="0"/>
          </a:p>
        </p:txBody>
      </p:sp>
      <p:pic>
        <p:nvPicPr>
          <p:cNvPr id="4098" name="Picture 2" descr="C:\Users\Asus\Desktop\IMG_47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321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</vt:lpstr>
      <vt:lpstr>Слайд 2</vt:lpstr>
      <vt:lpstr>Слайд 3</vt:lpstr>
      <vt:lpstr> </vt:lpstr>
      <vt:lpstr>Цель проекта: формирование ответственного отношения к природе</vt:lpstr>
      <vt:lpstr>Ожидаемый результат:</vt:lpstr>
      <vt:lpstr> Решение проблемы утилизации использованных батареек:       контейнер для сбора батареек </vt:lpstr>
      <vt:lpstr>Игровая деятельность: «Человек и животные»</vt:lpstr>
      <vt:lpstr>Лепка «Ежик» (с использованием различных материалов)</vt:lpstr>
      <vt:lpstr>Театрализованная деятельность-инсценировка Экологической сказки  «В гости к Василисе»</vt:lpstr>
      <vt:lpstr>Оформление лепбука «Сдай батарейку – спаси Ёжика»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рамос</dc:creator>
  <cp:lastModifiedBy>Asus</cp:lastModifiedBy>
  <cp:revision>101</cp:revision>
  <dcterms:created xsi:type="dcterms:W3CDTF">2021-02-14T15:53:27Z</dcterms:created>
  <dcterms:modified xsi:type="dcterms:W3CDTF">2023-05-30T08:07:45Z</dcterms:modified>
</cp:coreProperties>
</file>