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89" r:id="rId2"/>
    <p:sldId id="292" r:id="rId3"/>
    <p:sldId id="294" r:id="rId4"/>
    <p:sldId id="298" r:id="rId5"/>
    <p:sldId id="299" r:id="rId6"/>
    <p:sldId id="303" r:id="rId7"/>
    <p:sldId id="304" r:id="rId8"/>
    <p:sldId id="311" r:id="rId9"/>
    <p:sldId id="300" r:id="rId10"/>
    <p:sldId id="305" r:id="rId11"/>
    <p:sldId id="308" r:id="rId12"/>
    <p:sldId id="307" r:id="rId13"/>
    <p:sldId id="31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79391" autoAdjust="0"/>
  </p:normalViewPr>
  <p:slideViewPr>
    <p:cSldViewPr>
      <p:cViewPr varScale="1">
        <p:scale>
          <a:sx n="57" d="100"/>
          <a:sy n="57" d="100"/>
        </p:scale>
        <p:origin x="-15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D3DF0D-6FF9-43BC-A748-8C596240080E}" type="datetimeFigureOut">
              <a:rPr lang="ru-RU" smtClean="0"/>
              <a:pPr/>
              <a:t>06.06.2023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C76BD-6E63-4490-AAB7-B4FE4CD55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C76BD-6E63-4490-AAB7-B4FE4CD55DD6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C76BD-6E63-4490-AAB7-B4FE4CD55DD6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79E9C-2D21-4E13-A4AD-22C732F9870C}" type="datetimeFigureOut">
              <a:rPr lang="ru-RU" smtClean="0"/>
              <a:pPr/>
              <a:t>06.06.2023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8744-3CDE-4F64-8808-8124E6F508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79E9C-2D21-4E13-A4AD-22C732F9870C}" type="datetimeFigureOut">
              <a:rPr lang="ru-RU" smtClean="0"/>
              <a:pPr/>
              <a:t>06.06.2023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8744-3CDE-4F64-8808-8124E6F508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79E9C-2D21-4E13-A4AD-22C732F9870C}" type="datetimeFigureOut">
              <a:rPr lang="ru-RU" smtClean="0"/>
              <a:pPr/>
              <a:t>06.06.2023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8744-3CDE-4F64-8808-8124E6F508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79E9C-2D21-4E13-A4AD-22C732F9870C}" type="datetimeFigureOut">
              <a:rPr lang="ru-RU" smtClean="0"/>
              <a:pPr/>
              <a:t>06.06.2023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8744-3CDE-4F64-8808-8124E6F508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79E9C-2D21-4E13-A4AD-22C732F9870C}" type="datetimeFigureOut">
              <a:rPr lang="ru-RU" smtClean="0"/>
              <a:pPr/>
              <a:t>06.06.2023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8744-3CDE-4F64-8808-8124E6F508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79E9C-2D21-4E13-A4AD-22C732F9870C}" type="datetimeFigureOut">
              <a:rPr lang="ru-RU" smtClean="0"/>
              <a:pPr/>
              <a:t>06.06.2023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8744-3CDE-4F64-8808-8124E6F508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79E9C-2D21-4E13-A4AD-22C732F9870C}" type="datetimeFigureOut">
              <a:rPr lang="ru-RU" smtClean="0"/>
              <a:pPr/>
              <a:t>06.06.2023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8744-3CDE-4F64-8808-8124E6F508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79E9C-2D21-4E13-A4AD-22C732F9870C}" type="datetimeFigureOut">
              <a:rPr lang="ru-RU" smtClean="0"/>
              <a:pPr/>
              <a:t>06.06.2023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8744-3CDE-4F64-8808-8124E6F508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79E9C-2D21-4E13-A4AD-22C732F9870C}" type="datetimeFigureOut">
              <a:rPr lang="ru-RU" smtClean="0"/>
              <a:pPr/>
              <a:t>06.06.2023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8744-3CDE-4F64-8808-8124E6F508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79E9C-2D21-4E13-A4AD-22C732F9870C}" type="datetimeFigureOut">
              <a:rPr lang="ru-RU" smtClean="0"/>
              <a:pPr/>
              <a:t>06.06.2023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8744-3CDE-4F64-8808-8124E6F508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79E9C-2D21-4E13-A4AD-22C732F9870C}" type="datetimeFigureOut">
              <a:rPr lang="ru-RU" smtClean="0"/>
              <a:pPr/>
              <a:t>06.06.2023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8744-3CDE-4F64-8808-8124E6F508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979E9C-2D21-4E13-A4AD-22C732F9870C}" type="datetimeFigureOut">
              <a:rPr lang="ru-RU" smtClean="0"/>
              <a:pPr/>
              <a:t>06.06.2023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8744-3CDE-4F64-8808-8124E6F508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C00000"/>
                </a:solidFill>
              </a:rPr>
              <a:t>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Тема: «Развивающие игры  В.В.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Воскобовича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 познавательно-интеллектуальном развитии детей»</a:t>
            </a:r>
          </a:p>
          <a:p>
            <a:pPr algn="ctr"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сообщение из опыта работы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Филимоновой Ирины Алексеевны – воспитателя 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МДОУ «Детский сад №с 21» Октябрьского района г.Саратова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Кораблик «Плюх-Плюх»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2050" name="Picture 2" descr="C:\Users\Asus\Desktop\IMG_437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-218451" y="1882747"/>
            <a:ext cx="5298832" cy="4214874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</p:pic>
      <p:pic>
        <p:nvPicPr>
          <p:cNvPr id="2051" name="Picture 3" descr="C:\Users\Asus\Desktop\IMG_436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089050" y="1967734"/>
            <a:ext cx="5286380" cy="4032448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«Математические корзинки»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Users\Asus\Desktop\IMG_436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1882501" y="1509988"/>
            <a:ext cx="5184577" cy="4990156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Мастер-класс для родителей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2050" name="Picture 2" descr="C:\Users\Asus\Desktop\IMG_44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" y="1500174"/>
            <a:ext cx="4038600" cy="4572032"/>
          </a:xfrm>
          <a:prstGeom prst="rect">
            <a:avLst/>
          </a:prstGeom>
          <a:noFill/>
        </p:spPr>
      </p:pic>
      <p:pic>
        <p:nvPicPr>
          <p:cNvPr id="2051" name="Picture 3" descr="C:\Users\Asus\Desktop\IMG_44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6314" y="1500174"/>
            <a:ext cx="4038600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sus\Desktop\e07c31b96dc0e3d558c7651dfc6989d7.jpe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476672"/>
            <a:ext cx="7461472" cy="4514274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827584" y="4725144"/>
            <a:ext cx="731973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5400" dirty="0" smtClean="0">
              <a:solidFill>
                <a:srgbClr val="C00000"/>
              </a:solidFill>
            </a:endParaRPr>
          </a:p>
          <a:p>
            <a:pPr algn="ctr"/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СПАСИБО ЗА ВНИМАНИЕ!</a:t>
            </a:r>
            <a:endParaRPr lang="ru-RU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08720"/>
            <a:ext cx="8219256" cy="500141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  <a:t>Цель :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Изучение задач игровой технологии В.В.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Воскобовича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 их реализация с помощью развивающих игр. 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Создание психолого-педагогических условий для развития познавательных и интеллектуальных способностей детей в ходе  реализации игровой технологии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080120"/>
          </a:xfrm>
        </p:spPr>
        <p:txBody>
          <a:bodyPr>
            <a:norm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  <a:t>Задачи: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5112568"/>
          </a:xfrm>
        </p:spPr>
        <p:txBody>
          <a:bodyPr>
            <a:normAutofit fontScale="92500" lnSpcReduction="20000"/>
          </a:bodyPr>
          <a:lstStyle/>
          <a:p>
            <a:pPr marL="514350" indent="-514350" algn="just">
              <a:buFont typeface="Wingdings" pitchFamily="2" charset="2"/>
              <a:buChar char="Ø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Способствовать развитию у ребенка заинтересованности и стремлению к познанию нового;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Развивать умение наблюдать, исследовать окружающий мир;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Развивать воображение,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креативное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мышление (способность посмотреть на знакомый объект совершенно другим взглядом, мыслить гибко и оригинально);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Гармоничный подход к развитию у детей эмоциональности, образного мышления и логики;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Оказать помощь в развитии математических и речевых умений;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Развивать мелкую моторику. </a:t>
            </a:r>
          </a:p>
          <a:p>
            <a:pPr marL="514350" indent="-514350">
              <a:buNone/>
            </a:pPr>
            <a:endParaRPr lang="ru-RU" sz="2400" dirty="0" smtClean="0"/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sus\Desktop\IMG_438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1927893" y="528491"/>
            <a:ext cx="5332290" cy="6668813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Фиолетовый лес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Коврограф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«Ларчик»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2050" name="Picture 2" descr="C:\Users\Asus\Desktop\IMG_437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2129523" y="182845"/>
            <a:ext cx="4968552" cy="757243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sus\Desktop\IMG_437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1580284" y="516060"/>
            <a:ext cx="5722378" cy="56436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sus\Desktop\IMG_436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1571603" y="642921"/>
            <a:ext cx="5715041" cy="5572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Прозрачный квадрат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1026" name="Picture 2" descr="C:\Users\Asus\Desktop\IMG_440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-308804" y="1666069"/>
            <a:ext cx="5214976" cy="4025929"/>
          </a:xfrm>
          <a:prstGeom prst="rect">
            <a:avLst/>
          </a:prstGeom>
          <a:noFill/>
        </p:spPr>
      </p:pic>
      <p:pic>
        <p:nvPicPr>
          <p:cNvPr id="1027" name="Picture 3" descr="C:\Users\Asus\Desktop\IMG_440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250505" y="1607355"/>
            <a:ext cx="5214998" cy="41433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Asus\Desktop\image-1_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3968" y="992364"/>
            <a:ext cx="4489325" cy="5294156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</p:pic>
      <p:pic>
        <p:nvPicPr>
          <p:cNvPr id="4" name="Picture 2" descr="C:\Users\Asus\Desktop\image1_2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357166"/>
            <a:ext cx="3614361" cy="3143272"/>
          </a:xfrm>
          <a:prstGeom prst="rect">
            <a:avLst/>
          </a:prstGeom>
          <a:noFill/>
        </p:spPr>
      </p:pic>
      <p:pic>
        <p:nvPicPr>
          <p:cNvPr id="6" name="Picture 3" descr="C:\Users\Asus\Desktop\image2_3.jpe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596" y="3571876"/>
            <a:ext cx="3500462" cy="285752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572000" y="188640"/>
            <a:ext cx="41044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err="1" smtClean="0">
                <a:latin typeface="Cambria" pitchFamily="18" charset="0"/>
              </a:rPr>
              <a:t>Игровизор</a:t>
            </a:r>
            <a:endParaRPr lang="ru-RU" sz="4000" b="1" dirty="0">
              <a:latin typeface="Cambria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948</TotalTime>
  <Words>165</Words>
  <Application>Microsoft Office PowerPoint</Application>
  <PresentationFormat>Экран (4:3)</PresentationFormat>
  <Paragraphs>29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</vt:lpstr>
      <vt:lpstr>Слайд 2</vt:lpstr>
      <vt:lpstr>Задачи: </vt:lpstr>
      <vt:lpstr>Фиолетовый лес</vt:lpstr>
      <vt:lpstr>Коврограф «Ларчик»</vt:lpstr>
      <vt:lpstr>Слайд 6</vt:lpstr>
      <vt:lpstr>Слайд 7</vt:lpstr>
      <vt:lpstr> Прозрачный квадрат </vt:lpstr>
      <vt:lpstr>Слайд 9</vt:lpstr>
      <vt:lpstr>Кораблик «Плюх-Плюх»</vt:lpstr>
      <vt:lpstr>«Математические корзинки»</vt:lpstr>
      <vt:lpstr>Мастер-класс для родителей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рамос</dc:creator>
  <cp:lastModifiedBy>Asus</cp:lastModifiedBy>
  <cp:revision>94</cp:revision>
  <dcterms:created xsi:type="dcterms:W3CDTF">2021-02-14T15:53:27Z</dcterms:created>
  <dcterms:modified xsi:type="dcterms:W3CDTF">2023-06-06T18:02:22Z</dcterms:modified>
</cp:coreProperties>
</file>