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2" r:id="rId4"/>
    <p:sldId id="259" r:id="rId5"/>
    <p:sldId id="257" r:id="rId6"/>
    <p:sldId id="260" r:id="rId7"/>
    <p:sldId id="261" r:id="rId8"/>
    <p:sldId id="264" r:id="rId9"/>
    <p:sldId id="269" r:id="rId10"/>
    <p:sldId id="266" r:id="rId11"/>
    <p:sldId id="267" r:id="rId12"/>
    <p:sldId id="268" r:id="rId13"/>
    <p:sldId id="270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atherineasquithgallery.com/uploads/posts/2021-02/1613648045_5-p-foni-dlya-prezentatsii-sportivnie-detskie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902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002060"/>
                </a:solidFill>
                <a:latin typeface="Monotype Corsiva" pitchFamily="66" charset="0"/>
              </a:rPr>
              <a:t>Здоровьесберегающие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 технологии в группе «Лучики»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Воспитатель: </a:t>
            </a:r>
            <a:r>
              <a:rPr lang="ru-RU" b="1" dirty="0" err="1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Шатохина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 Н.М.</a:t>
            </a:r>
            <a:endParaRPr lang="ru-RU" b="1" dirty="0">
              <a:solidFill>
                <a:srgbClr val="00206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avatars.mds.yandex.net/i?id=b874c022d4b59dedfc3408ad3e7d4592764b1d8c-9211032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03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err="1" smtClean="0">
                <a:solidFill>
                  <a:srgbClr val="002060"/>
                </a:solidFill>
                <a:latin typeface="Monotype Corsiva" panose="03010101010201010101" pitchFamily="66" charset="0"/>
              </a:rPr>
              <a:t>Кварцевание</a:t>
            </a:r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и проветривание группы</a:t>
            </a:r>
            <a:endParaRPr lang="ru-RU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146" name="Picture 2" descr="C:\Users\bell\Desktop\шатохина\IMG_20230525_11290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536" y="4077072"/>
            <a:ext cx="5575702" cy="25090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bell\Desktop\шатохина\IMG_20230525_11300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412777"/>
            <a:ext cx="5472609" cy="246267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042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avatars.mds.yandex.net/i?id=b874c022d4b59dedfc3408ad3e7d4592764b1d8c-9211032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03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Участие в проекте «Неделя здоровья»</a:t>
            </a:r>
            <a:endParaRPr lang="ru-RU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7171" name="Picture 3" descr="C:\Users\bell\Desktop\шатохина\IMG_20230222_11121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11521"/>
            <a:ext cx="8229600" cy="37033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192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avatars.mds.yandex.net/i?id=b874c022d4b59dedfc3408ad3e7d4592764b1d8c-9211032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03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Игры  на свежем воздухе</a:t>
            </a:r>
            <a:endParaRPr lang="ru-RU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9218" name="Picture 2" descr="C:\Users\bell\Desktop\шатохина\IMG_20210930_10571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739" y="1600200"/>
            <a:ext cx="6048521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642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avatars.mds.yandex.net/i?id=b874c022d4b59dedfc3408ad3e7d4592764b1d8c-9211032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03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Грамота за участие группы в конкурсе ЗОЖ</a:t>
            </a:r>
            <a:endParaRPr lang="ru-RU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026" name="Picture 2" descr="E:\ВГ 2023\шатохина на сайт\Материалы Шатохина Н М\Скан Шатохина Н М\1 место мы за ЗОЖ 11.04.22 00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664" y="1628800"/>
            <a:ext cx="3664817" cy="50405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31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i?id=b874c022d4b59dedfc3408ad3e7d4592764b1d8c-9211032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034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</a:p>
          <a:p>
            <a:pPr>
              <a:buNone/>
            </a:pPr>
            <a:r>
              <a:rPr lang="ru-RU" dirty="0" smtClean="0"/>
              <a:t>               </a:t>
            </a:r>
            <a:r>
              <a:rPr lang="ru-RU" sz="5400" dirty="0" smtClean="0">
                <a:latin typeface="Monotype Corsiva" pitchFamily="66" charset="0"/>
              </a:rPr>
              <a:t>Спасибо за внимание!</a:t>
            </a:r>
            <a:endParaRPr lang="ru-RU" sz="5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avatars.mds.yandex.net/i?id=b874c022d4b59dedfc3408ad3e7d4592764b1d8c-9211032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03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Закаливающие прогулки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011521"/>
            <a:ext cx="8229600" cy="37033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avatars.mds.yandex.net/i?id=b874c022d4b59dedfc3408ad3e7d4592764b1d8c-9211032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03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Утренняя зарядка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739" y="1600200"/>
            <a:ext cx="6048521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avatars.mds.yandex.net/i?id=b874c022d4b59dedfc3408ad3e7d4592764b1d8c-9211032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03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Гимнастика после сна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bell\Desktop\шатохина\IMG_20230525_12050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4906888" cy="22081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bell\Desktop\шатохина\IMG_20230525_12051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221088"/>
            <a:ext cx="4904544" cy="22070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i?id=b874c022d4b59dedfc3408ad3e7d4592764b1d8c-9211032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03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Хождение по дорожкам здоровья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C:\Users\bell\Desktop\шатохина\IMG_20230525_12031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412776"/>
            <a:ext cx="2036683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bell\Desktop\шатохина\IMG_20230525_12023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995" y="1916832"/>
            <a:ext cx="2036683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i?id=b874c022d4b59dedfc3408ad3e7d4592764b1d8c-9211032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03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Соблюдение КГН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3076" name="Picture 4" descr="C:\Users\bell\Desktop\шатохина\IMG_20230525_11153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060848"/>
            <a:ext cx="2036683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537" y="1413307"/>
            <a:ext cx="2036683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i?id=b874c022d4b59dedfc3408ad3e7d4592764b1d8c-9211032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03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Оздоровительная гимнастика для глаз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098" name="Picture 2" descr="C:\Users\bell\Desktop\шатохина\IMG_20230525_11143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11521"/>
            <a:ext cx="8229600" cy="37033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i?id=b874c022d4b59dedfc3408ad3e7d4592764b1d8c-9211032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03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Пальчиковая гимнастика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5122" name="Picture 2" descr="C:\Users\bell\Desktop\шатохина\IMG_20230525_11141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11521"/>
            <a:ext cx="8229600" cy="3703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avatars.mds.yandex.net/i?id=b874c022d4b59dedfc3408ad3e7d4592764b1d8c-9211032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03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Дыхательная гимнастика</a:t>
            </a:r>
            <a:endParaRPr lang="ru-RU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026" name="Picture 2" descr="C:\Users\bell\Desktop\шатохина\IMG_20230525_15235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340768"/>
            <a:ext cx="2347848" cy="521744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bell\Desktop\шатохина\IMG_20230525_15293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65939"/>
            <a:ext cx="2890662" cy="452596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21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61</Words>
  <Application>Microsoft Office PowerPoint</Application>
  <PresentationFormat>Экран (4:3)</PresentationFormat>
  <Paragraphs>16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Здоровьесберегающие технологии в группе «Лучики»</vt:lpstr>
      <vt:lpstr>Закаливающие прогулки</vt:lpstr>
      <vt:lpstr>Утренняя зарядка</vt:lpstr>
      <vt:lpstr>Гимнастика после сна</vt:lpstr>
      <vt:lpstr>Хождение по дорожкам здоровья</vt:lpstr>
      <vt:lpstr>Соблюдение КГН</vt:lpstr>
      <vt:lpstr>Оздоровительная гимнастика для глаз</vt:lpstr>
      <vt:lpstr>Пальчиковая гимнастика</vt:lpstr>
      <vt:lpstr>Дыхательная гимнастика</vt:lpstr>
      <vt:lpstr>Кварцевание и проветривание группы</vt:lpstr>
      <vt:lpstr>Участие в проекте «Неделя здоровья»</vt:lpstr>
      <vt:lpstr>Игры  на свежем воздухе</vt:lpstr>
      <vt:lpstr>Грамота за участие группы в конкурсе ЗОЖ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Здоровьесберегающие технологии в группе «Лучики»</dc:title>
  <dc:creator>Шатохина Мария</dc:creator>
  <cp:lastModifiedBy>bell</cp:lastModifiedBy>
  <cp:revision>11</cp:revision>
  <dcterms:created xsi:type="dcterms:W3CDTF">2023-05-24T16:13:46Z</dcterms:created>
  <dcterms:modified xsi:type="dcterms:W3CDTF">2023-05-25T09:32:25Z</dcterms:modified>
</cp:coreProperties>
</file>