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72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9" r:id="rId30"/>
    <p:sldId id="282" r:id="rId31"/>
    <p:sldId id="290" r:id="rId32"/>
    <p:sldId id="295" r:id="rId33"/>
    <p:sldId id="283" r:id="rId34"/>
    <p:sldId id="291" r:id="rId35"/>
    <p:sldId id="292" r:id="rId36"/>
    <p:sldId id="293" r:id="rId37"/>
    <p:sldId id="284" r:id="rId38"/>
    <p:sldId id="285" r:id="rId39"/>
    <p:sldId id="286" r:id="rId40"/>
    <p:sldId id="287" r:id="rId41"/>
    <p:sldId id="294" r:id="rId42"/>
    <p:sldId id="288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CAECD34-745B-4AF9-8E77-0A063ACF2E2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8"/>
            <p14:sldId id="272"/>
            <p14:sldId id="269"/>
            <p14:sldId id="270"/>
            <p14:sldId id="271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9"/>
            <p14:sldId id="282"/>
            <p14:sldId id="290"/>
            <p14:sldId id="295"/>
            <p14:sldId id="283"/>
            <p14:sldId id="291"/>
            <p14:sldId id="292"/>
            <p14:sldId id="293"/>
            <p14:sldId id="284"/>
            <p14:sldId id="285"/>
            <p14:sldId id="286"/>
            <p14:sldId id="287"/>
            <p14:sldId id="294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00"/>
  </p:normalViewPr>
  <p:slideViewPr>
    <p:cSldViewPr>
      <p:cViewPr varScale="1">
        <p:scale>
          <a:sx n="90" d="100"/>
          <a:sy n="90" d="100"/>
        </p:scale>
        <p:origin x="14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1B8D2D-461E-4CE7-AC08-BE7BCDE66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8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3C80-F3A7-487E-B819-D9A8BE411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1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70BDD-1256-4DB8-9247-2D3567B95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E8EB6-9C3D-49C2-B0BA-B65CC97D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27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87E2-ED71-43B9-B1E8-3F1499801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9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79D82-2C26-4224-814A-620A6DC4C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6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E40DE-26DE-4AB5-9578-6C6C854BD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62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7A19-CC9D-4995-B752-0FD374054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CAF9F-E07F-4BE2-A59F-1B6398310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1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F05A-45E4-4E78-AC6E-8FFC7536C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5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191D0-1F09-4413-9A67-148D2F5F7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44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532D77-B100-4DDD-81E7-3F02D3A46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5450160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Тема по самообразованию на 2022-2023уч.год: «Сказкотерапия, как средство развития речи у дошкольников».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Воскресенской Екатерины Николаевны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Цель:</a:t>
            </a: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Способствовать  развитию речи детей, обогащению словаря, развитию образного строя и навыков связной речи через сказку.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Задачи: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47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Развитие умения связно, последовательно и выразительно пересказывать небольшие литературные произведения;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47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Побуждение к использованию сказочных сюжетов в самостоятельной игровой и творческой деятельности;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47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Воспитание интереса и любви к русскому народному творчеству.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Участники проекта:</a:t>
            </a: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воспитатель; дети; родители.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Срок реализации: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с ноября 2022 года  по май  2023 года.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692A2B-466F-50FC-2883-222B526D98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764702"/>
            <a:ext cx="3120347" cy="23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D207F5-E163-5272-ADB6-0CA6C543A2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801" y="764702"/>
            <a:ext cx="3120348" cy="234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1B1BA6-970B-450E-239A-EE137C27E4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91" y="3265367"/>
            <a:ext cx="3011104" cy="2258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3DBC4B-2AF3-B07D-9966-CFB0EB2E3B4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256" y="3265368"/>
            <a:ext cx="3011104" cy="2258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4535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D86A3C-01B2-6AF3-0366-B6A231559A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92522"/>
            <a:ext cx="3404196" cy="255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4B134D-A180-8F40-492B-F93BDE01A2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588597"/>
            <a:ext cx="3404197" cy="2553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940B46-E918-E23C-D68E-DECD74B75B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69901" y="3198949"/>
            <a:ext cx="3404197" cy="2553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015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7708C-53CE-554E-2CE3-235A0A576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Пальчиковая гимнастика 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4CC19D57-AA68-4309-BADB-EC07CE072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88840"/>
            <a:ext cx="3744416" cy="280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DCF264-33A7-441D-113A-C2ECF5777A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05793"/>
            <a:ext cx="3765018" cy="2823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369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499CCB-55BE-2E7F-8C9A-A506AF485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Работа с родителями 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D556C766-12C3-A719-D6ED-338343794D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232398"/>
            <a:ext cx="180020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9427F1E-34C7-0571-6AF7-7771248657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04864"/>
            <a:ext cx="216024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B6BBE59-F143-4DB4-A8A3-3F36830EE0A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854" y="2204864"/>
            <a:ext cx="1800200" cy="3240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9503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34FBA-CAEF-246F-DFFC-D1AD40EE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2701"/>
            <a:ext cx="8229600" cy="695672"/>
          </a:xfrm>
        </p:spPr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Декабрь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59AEE2-7008-51BA-0963-EC6F1EC53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28801"/>
            <a:ext cx="7848600" cy="2736304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Рассказывание русской народной сказки «Теремок».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Показ настольного театра «Теремок».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Вспомним сказку по иллюстрациям.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«Теремок»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Пальчиковая игра «Теремок»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0AE0C0-D50B-CF2A-6910-23B7D6201A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492896"/>
            <a:ext cx="3547350" cy="3096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0206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2875AB1-10C5-492A-7C97-5EFA40FF4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76" y="620689"/>
            <a:ext cx="3712300" cy="2784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D1D530-AE7E-5EE8-4766-0E1A9B67AE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564904"/>
            <a:ext cx="3937344" cy="295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7226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9DC23C-EC4D-56C7-A935-6AA27EC060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65" y="653426"/>
            <a:ext cx="3700765" cy="277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1F8F4D-4426-8EE9-4ED1-BAD1A158D0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930" y="2492896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3218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F452A-DEA8-5637-77D8-B435ECA65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5" y="908720"/>
            <a:ext cx="8229600" cy="839688"/>
          </a:xfrm>
        </p:spPr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«Теремок»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A6C417-1402-4459-801E-F4ABE5AB9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03" y="1915756"/>
            <a:ext cx="3947716" cy="2960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8A8D44-494E-CD85-0E37-4D64A31083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519" y="1948606"/>
            <a:ext cx="4133156" cy="2991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4495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75F949-145F-38DC-AC85-3B165CB53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660" y="836712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7109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9CA4A-2025-F08F-A7FA-5A18830AA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Пальчиковая гимнастика «Теремок»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6289AB5-A681-FDE3-5736-B045839C70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6684" y="2002532"/>
            <a:ext cx="380391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FC6ACA-DA05-2897-7983-F110973B12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598" y="1997655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905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18570F-BA15-A362-E11D-75485CD59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836712"/>
            <a:ext cx="7848600" cy="5289451"/>
          </a:xfrm>
        </p:spPr>
        <p:txBody>
          <a:bodyPr/>
          <a:lstStyle/>
          <a:p>
            <a:pPr algn="ctr">
              <a:lnSpc>
                <a:spcPts val="147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Актуальность выбранной темы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настоящее время, особую актуальность приобретает проблема развития речи детей дошкольного возраста.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Благодаря инновационной форме работы, через элементы сказкотерапии можно дать детям не только знания, умения, навыки, которые необходимы для обучения в школе, а и потребности в общении с окружающими людьми, умение налаживать контакты с взрослыми и сверстниками, взаимодействовать с ними.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Все это и составляет необходимые условия успешного развития ребенка.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828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CB5EFD-A5FB-673B-A721-B85AD48B2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Пальчиковая гимнастика «Теремок»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2794C5F-A5B5-F2A7-D3F2-A53F630F17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81595"/>
            <a:ext cx="3859745" cy="289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B8A6B0-163E-DBE3-EA47-B1A9DD0258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8" y="1981595"/>
            <a:ext cx="3859745" cy="289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7069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C60AC-9E20-B4EE-B60E-994D0B66A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Январь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ADB6B2-38FC-8613-3B7F-1A5476390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84784"/>
            <a:ext cx="7848600" cy="4641379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Чтение русской народной сказки «Курочка ряба»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Аппликация «Цыпленок»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«Курочка ряба»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Подвижная игра под музыку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«Вышла курочка гулять»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F74331-334D-E122-FAF4-400D37DD9C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619" y="2430728"/>
            <a:ext cx="3665985" cy="308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7021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E2CCD4-7530-D990-6176-844395500B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86497"/>
            <a:ext cx="3419871" cy="2564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98C165-1549-B6C7-5213-7F582C0321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86" y="486496"/>
            <a:ext cx="3419871" cy="2564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17D6FC0-1981-1FC6-785B-79888780D0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3084213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2A787ED-594A-C4B9-92CC-EA2D42DD55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86" y="3111747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1385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F52FFA-3FC2-495C-C04C-96E999893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47" y="764704"/>
            <a:ext cx="3788238" cy="2841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897E0C-EDE0-CCBC-5242-673040DE8A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809" y="2894306"/>
            <a:ext cx="3652744" cy="2739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3140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1A722-658D-3110-DC62-47CD15F5D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Аппликация «Цыпленок»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613A9AF-6DB8-0231-7771-46F42C958B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62" y="2132856"/>
            <a:ext cx="3788238" cy="2841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549062-A617-CF16-A2CB-D4262C7A8A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535" y="2136266"/>
            <a:ext cx="3788238" cy="2841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031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090A89-1545-49DD-B74F-68E7715B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Февраль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238BE0-B758-8520-F803-E57CC52B2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Чтение  сказки Шарля Перро «Красная шапочка».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Прослушивание </a:t>
            </a:r>
            <a:r>
              <a:rPr lang="ru-RU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аудиосказки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«Красная шапочка»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Рассказывание детьми сказки «Красная шапочка».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«Красная шапочка»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914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D0FBE-444C-5A2C-51CA-BA8CA6A2D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Красная шапочка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B213338-6187-C3F4-1315-FF5602328A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76872"/>
            <a:ext cx="3754155" cy="2815617"/>
          </a:xfr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708A66-3274-2847-3A8C-A869F06267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60032" y="2276872"/>
            <a:ext cx="3240360" cy="281561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196008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F1BB1-66EB-0BC4-FF26-FD13A5DA9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Март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182FB-08D8-8323-BB02-EE4DAAFEB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56792"/>
            <a:ext cx="7848600" cy="4569371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Чтение русской народной сказки «Волк и козлята».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Игры-имитации «Волк», «Козлята».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Пальчиковая гимнастика «Новый дом»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Прослушивание </a:t>
            </a:r>
            <a:r>
              <a:rPr lang="ru-RU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аудиосказки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«Волк и козлята»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Аппликация «Домик»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7219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052B9-598E-1DB8-F05F-70F86B92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620688"/>
            <a:ext cx="7691196" cy="1143000"/>
          </a:xfrm>
        </p:spPr>
        <p:txBody>
          <a:bodyPr/>
          <a:lstStyle/>
          <a:p>
            <a:r>
              <a:rPr lang="ru-RU" sz="2800" dirty="0"/>
              <a:t>Чтение и прослушивание </a:t>
            </a:r>
            <a:r>
              <a:rPr lang="ru-RU" sz="2800" dirty="0" err="1"/>
              <a:t>аудиосказки</a:t>
            </a:r>
            <a:r>
              <a:rPr lang="ru-RU" sz="2800"/>
              <a:t> </a:t>
            </a:r>
            <a:br>
              <a:rPr lang="ru-RU" sz="2800"/>
            </a:br>
            <a:r>
              <a:rPr lang="ru-RU" sz="2800"/>
              <a:t>« </a:t>
            </a:r>
            <a:r>
              <a:rPr lang="ru-RU" sz="2800" dirty="0"/>
              <a:t>Волк и семеро</a:t>
            </a:r>
            <a:r>
              <a:rPr lang="ru-RU" dirty="0"/>
              <a:t> </a:t>
            </a:r>
            <a:r>
              <a:rPr lang="ru-RU" sz="2800" dirty="0"/>
              <a:t>козлят»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3BB5795-1AAE-1343-EF2F-631070CBC9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276872"/>
            <a:ext cx="4416489" cy="3312368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155501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A7746EF-5FC7-AED3-4F38-C85A181579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651" y="3212976"/>
            <a:ext cx="3156102" cy="2367077"/>
          </a:xfr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B90E315-B491-C2B4-E55D-7B1607F587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212976"/>
            <a:ext cx="2939819" cy="220486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6A49427-9FF1-56E7-1171-5084404091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65" y="908720"/>
            <a:ext cx="2939818" cy="220486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A10F5A0-39ED-2981-A0BF-C2FA5F0EEE2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651" y="908720"/>
            <a:ext cx="2929632" cy="219722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7661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4E1CEB-CEAF-6F48-A705-D6F9588D5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20688"/>
            <a:ext cx="7848600" cy="5505475"/>
          </a:xfrm>
        </p:spPr>
        <p:txBody>
          <a:bodyPr/>
          <a:lstStyle/>
          <a:p>
            <a:pPr algn="ctr">
              <a:lnSpc>
                <a:spcPts val="147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Реализация проекта будет способствовать: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47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3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расширению словарного запаса и формированию связного высказывания;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привития любви к людям, книгам, окружающему миру;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социально – эмоциональному развитию детей.</a:t>
            </a:r>
          </a:p>
          <a:p>
            <a:pPr marL="0" indent="0" algn="ctr">
              <a:lnSpc>
                <a:spcPts val="1470"/>
              </a:lnSpc>
              <a:spcAft>
                <a:spcPts val="80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Формы работы.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Чтение детям сказок.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Беседы по содержанию сказок.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-Пальчиковые игры по сказам.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Подвижные игры.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Рассматривание иллюстраций к сказкам для правильного восприятия текста сказок.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Инсценировка сказок.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-Художественно-продуктивная деятельность (работа в раскрасках, аппликация, лепка).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273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A0192-AECB-044A-C532-ADAE6BDA7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Апрель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8805AE-1D5D-BCD4-0353-C52A27C6A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24744"/>
            <a:ext cx="7848600" cy="5001419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Чтение русской народной сказки «Репка».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Показ настольного театра «Репка».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Рассказывание детьми сказки «Репка».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«Репка»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Пальчиковая гимнастика «Репка»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Лепка «Репка»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553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2CE48E-6FDE-0D0D-59E9-AD6980299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Репка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CEDB032-FC61-D605-964F-5001E6EC2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79773" y="2636910"/>
            <a:ext cx="3692227" cy="2769171"/>
          </a:xfr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C014C1-ECDB-DBB8-B34A-1058C61B66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930" y="2636910"/>
            <a:ext cx="3692229" cy="276917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859269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6420B-0D9B-839F-483C-2B9B7CC6F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/>
          <a:lstStyle/>
          <a:p>
            <a:r>
              <a:rPr lang="ru-RU" sz="2800" dirty="0"/>
              <a:t>Рисование и лепка по сказке репка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5B9897-D868-2CB1-C5C8-2151EDDBA2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43608" y="1102719"/>
            <a:ext cx="2592288" cy="2081587"/>
          </a:xfr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E5DD5E-918E-8C5E-8372-7518940DC7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54894" y="1102719"/>
            <a:ext cx="2705537" cy="213735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C4356C-C08F-7408-A1FE-FC15458899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895194" y="3240071"/>
            <a:ext cx="3353611" cy="251520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68912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E3F53-D521-5AC5-B583-40B61D37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Рассказывание сказки репка детьми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7ED44B-F022-189A-C943-2504BE63B5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48880"/>
            <a:ext cx="3456384" cy="2880320"/>
          </a:xfrm>
          <a:effectLst>
            <a:softEdge rad="1270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6E2CAA-920E-C92C-E1BB-20CFEE5B24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7146" y="2132856"/>
            <a:ext cx="2929230" cy="336037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325394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D3543-BF92-B8FC-E5CA-D24DBC6C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Май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A43E0E-2B2F-679A-B6DE-F0160D10D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84784"/>
            <a:ext cx="7848600" cy="4641379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Чтение русской народной сказки «Три медведя».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Показ настольного театра «Три медведя».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Пальчиковая гимнастика «Машина каша»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Конструирование из строительного материала «Дом для медведя», стол, стульчик, кроватка для Маши.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Подвижная игра «У медведя во бору»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Лепка «Миски для медведей».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532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89574-73D1-5F18-BB71-97DE8D40A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Три медведя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050AD7-E365-2758-9E9A-70125671A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420888"/>
            <a:ext cx="3596217" cy="2697163"/>
          </a:xfr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67C6E1-4CDE-EF59-141A-C4CD39F539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14046"/>
            <a:ext cx="3596217" cy="269716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24065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2D7D9-3AA2-EE92-F240-82BF06812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Три медведя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8F1D230-871C-F5B9-125A-EB27FDAB8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32" y="2276872"/>
            <a:ext cx="3788239" cy="2841179"/>
          </a:xfr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0A242B-E4C5-71C0-1BFB-9DED233E54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331" y="2276871"/>
            <a:ext cx="3788239" cy="284117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840347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AA3A81-DC3A-9C3E-681D-E041E713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Три медведя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5E0C3B-A13F-CD2B-8597-DCD4780449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132857"/>
            <a:ext cx="3552395" cy="2664296"/>
          </a:xfrm>
          <a:effectLst>
            <a:softEdge rad="1270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C700E8-0F00-CA28-001C-5AEDB64F129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32857"/>
            <a:ext cx="2592288" cy="345638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4771317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1CE102-54F5-BF8B-145C-8FDA98A9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РЕПКА И КОЛОБОК ДЕТЕЙ ГКП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048B11-5979-39D7-234B-85DD48F61D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988840"/>
            <a:ext cx="5036377" cy="3777283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104100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47B734A-9BE1-FCF6-0CBC-3C63D1A9E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60848"/>
            <a:ext cx="784860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Спасибо за внимание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ГБОУ Школа №2044 </a:t>
            </a:r>
          </a:p>
          <a:p>
            <a:pPr marL="0" indent="0">
              <a:buNone/>
            </a:pPr>
            <a:r>
              <a:rPr lang="ru-RU" dirty="0"/>
              <a:t>     Воспитатель ГКП: Воскресенская Е.Н </a:t>
            </a:r>
          </a:p>
          <a:p>
            <a:pPr marL="0" indent="0">
              <a:buNone/>
            </a:pPr>
            <a:r>
              <a:rPr lang="ru-RU" dirty="0"/>
              <a:t>                  2022-2023 УЧ.ГОД </a:t>
            </a:r>
          </a:p>
        </p:txBody>
      </p:sp>
    </p:spTree>
    <p:extLst>
      <p:ext uri="{BB962C8B-B14F-4D97-AF65-F5344CB8AC3E}">
        <p14:creationId xmlns:p14="http://schemas.microsoft.com/office/powerpoint/2010/main" val="352990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26C3160-2F8C-83BB-2D82-5B1183B2A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20687"/>
            <a:ext cx="7630616" cy="5256585"/>
          </a:xfrm>
        </p:spPr>
        <p:txBody>
          <a:bodyPr/>
          <a:lstStyle/>
          <a:p>
            <a:pPr algn="ctr">
              <a:lnSpc>
                <a:spcPts val="147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Этапы проекта.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Подготовительный.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Изучение литературы, подбор диагностического материала. Список методической литературы.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Практический этап.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Для детей.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Познакомить детей со сказками.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Образовательная деятельность по развитию речи с использованием сказок.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3. Рассматривание иллюстраций по сказкам (выделить героев, определить их характер).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4. Чтение и рассказывание сказок.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5. Сюжетно – ролевые игры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Для родителей.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Помощь родителей в подборе сказок.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Чтение сказок с родителями дома.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Заключительный.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Обобщение результатов. Подведение итогов. Показ инсценировки сказки.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934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3C920-5E5E-0926-FD54-2838B1D56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Предполагаемый результат: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2FEA42-C5BD-B1CD-CF74-B91F87078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147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результате поставленных задач у детей сформировываются следующие знания, умения, навыки: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знание определенных сказочных сюжетов;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умение понимать сюжетную линию сказки;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развивается речь детей; умение излагать сказку связно, последовательно, логично, передавать в пересказе основные моменты сказочного произведения;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-развитие потенциала, фантазии, воображения, способность к словотворчеству.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005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DE0E7-B831-942C-FF6B-39F4DFC80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39688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План работы с родителями: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17541F-79BD-5AD1-E383-2667B7C68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708920"/>
            <a:ext cx="7848600" cy="3417243"/>
          </a:xfrm>
        </p:spPr>
        <p:txBody>
          <a:bodyPr/>
          <a:lstStyle/>
          <a:p>
            <a:pPr marL="0" indent="0">
              <a:lnSpc>
                <a:spcPts val="147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Консультация для родителей «Воспитание сказкой».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Выставка семейных рисунков «Моя любимая сказка». Привлечь родителей к участию в жизни детского сада. Вызвать у детей и родителей положительные эмоции.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417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65211-385E-C096-D1B1-DC505D0D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288032"/>
          </a:xfrm>
        </p:spPr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Ноябрь 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F98AA4-C4FF-25D3-8B69-3B34C322F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Рассказывание русской народной сказки «Колобок».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Показ настольного театра «Колобок».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Инсценировка сказки «Колобок».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Подвижная игра «Колобок»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Аппликация «Катиться колобок по дорожке»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Пальчиковая гимнастика «Колобок»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506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CB2AEB-A9E5-776D-65B1-CFE2ACFB1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70" y="548680"/>
            <a:ext cx="3218386" cy="2413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EE631-1757-2591-12DB-80122C7C45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3140968"/>
            <a:ext cx="3294624" cy="247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C5E5E2-2B1E-D013-D022-AE5152AC70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60" y="3140968"/>
            <a:ext cx="3410406" cy="2557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1F18CC6-6DE3-38F3-D918-6A3686A9183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548680"/>
            <a:ext cx="3218386" cy="2413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9872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1BB6BB-AA11-9CF0-10F0-0ABBEE7C0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71" y="609142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D4058B-D204-5E38-EDB5-E25017FCE3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2069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B1B21F-0308-A76E-1882-6BA4327704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12976"/>
            <a:ext cx="3312369" cy="248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78C611D-9A76-736D-7902-BCB5AC3C60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703" y="3212976"/>
            <a:ext cx="3312370" cy="248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8618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rketSpecific xmlns="9d035d7d-02e5-4a00-8b62-9a556aabc7b5">false</MarketSpecific>
    <ApprovalStatus xmlns="9d035d7d-02e5-4a00-8b62-9a556aabc7b5">InProgress</ApprovalStatus>
    <LocComments xmlns="9d035d7d-02e5-4a00-8b62-9a556aabc7b5" xsi:nil="true"/>
    <DirectSourceMarket xmlns="9d035d7d-02e5-4a00-8b62-9a556aabc7b5">english</DirectSourceMarket>
    <ThumbnailAssetId xmlns="9d035d7d-02e5-4a00-8b62-9a556aabc7b5" xsi:nil="true"/>
    <PrimaryImageGen xmlns="9d035d7d-02e5-4a00-8b62-9a556aabc7b5">true</PrimaryImageGen>
    <LegacyData xmlns="9d035d7d-02e5-4a00-8b62-9a556aabc7b5" xsi:nil="true"/>
    <TPFriendlyName xmlns="9d035d7d-02e5-4a00-8b62-9a556aabc7b5" xsi:nil="true"/>
    <NumericId xmlns="9d035d7d-02e5-4a00-8b62-9a556aabc7b5" xsi:nil="true"/>
    <LocRecommendedHandoff xmlns="9d035d7d-02e5-4a00-8b62-9a556aabc7b5" xsi:nil="true"/>
    <BlockPublish xmlns="9d035d7d-02e5-4a00-8b62-9a556aabc7b5">false</BlockPublish>
    <BusinessGroup xmlns="9d035d7d-02e5-4a00-8b62-9a556aabc7b5" xsi:nil="true"/>
    <OpenTemplate xmlns="9d035d7d-02e5-4a00-8b62-9a556aabc7b5">true</OpenTemplate>
    <SourceTitle xmlns="9d035d7d-02e5-4a00-8b62-9a556aabc7b5">Playpen design template</SourceTitle>
    <APEditor xmlns="9d035d7d-02e5-4a00-8b62-9a556aabc7b5">
      <UserInfo>
        <DisplayName/>
        <AccountId xsi:nil="true"/>
        <AccountType/>
      </UserInfo>
    </APEditor>
    <UALocComments xmlns="9d035d7d-02e5-4a00-8b62-9a556aabc7b5">2007 Template UpLeveling Do Not HandOff</UALocComments>
    <IntlLangReviewDate xmlns="9d035d7d-02e5-4a00-8b62-9a556aabc7b5" xsi:nil="true"/>
    <PublishStatusLookup xmlns="9d035d7d-02e5-4a00-8b62-9a556aabc7b5">
      <Value>433927</Value>
      <Value>433952</Value>
    </PublishStatusLookup>
    <ParentAssetId xmlns="9d035d7d-02e5-4a00-8b62-9a556aabc7b5" xsi:nil="true"/>
    <FeatureTagsTaxHTField0 xmlns="9d035d7d-02e5-4a00-8b62-9a556aabc7b5">
      <Terms xmlns="http://schemas.microsoft.com/office/infopath/2007/PartnerControls"/>
    </FeatureTagsTaxHTField0>
    <MachineTranslated xmlns="9d035d7d-02e5-4a00-8b62-9a556aabc7b5">false</MachineTranslated>
    <Providers xmlns="9d035d7d-02e5-4a00-8b62-9a556aabc7b5" xsi:nil="true"/>
    <OriginalSourceMarket xmlns="9d035d7d-02e5-4a00-8b62-9a556aabc7b5">english</OriginalSourceMarket>
    <APDescription xmlns="9d035d7d-02e5-4a00-8b62-9a556aabc7b5" xsi:nil="true"/>
    <ContentItem xmlns="9d035d7d-02e5-4a00-8b62-9a556aabc7b5" xsi:nil="true"/>
    <ClipArtFilename xmlns="9d035d7d-02e5-4a00-8b62-9a556aabc7b5" xsi:nil="true"/>
    <TPInstallLocation xmlns="9d035d7d-02e5-4a00-8b62-9a556aabc7b5" xsi:nil="true"/>
    <TimesCloned xmlns="9d035d7d-02e5-4a00-8b62-9a556aabc7b5" xsi:nil="true"/>
    <PublishTargets xmlns="9d035d7d-02e5-4a00-8b62-9a556aabc7b5">OfficeOnline,OfficeOnlineVNext</PublishTargets>
    <AcquiredFrom xmlns="9d035d7d-02e5-4a00-8b62-9a556aabc7b5">Internal MS</AcquiredFrom>
    <AssetStart xmlns="9d035d7d-02e5-4a00-8b62-9a556aabc7b5">2012-01-11T20:33:00+00:00</AssetStart>
    <FriendlyTitle xmlns="9d035d7d-02e5-4a00-8b62-9a556aabc7b5" xsi:nil="true"/>
    <Provider xmlns="9d035d7d-02e5-4a00-8b62-9a556aabc7b5" xsi:nil="true"/>
    <LastHandOff xmlns="9d035d7d-02e5-4a00-8b62-9a556aabc7b5" xsi:nil="true"/>
    <Manager xmlns="9d035d7d-02e5-4a00-8b62-9a556aabc7b5" xsi:nil="true"/>
    <UALocRecommendation xmlns="9d035d7d-02e5-4a00-8b62-9a556aabc7b5">Localize</UALocRecommendation>
    <ArtSampleDocs xmlns="9d035d7d-02e5-4a00-8b62-9a556aabc7b5" xsi:nil="true"/>
    <UACurrentWords xmlns="9d035d7d-02e5-4a00-8b62-9a556aabc7b5" xsi:nil="true"/>
    <TPClientViewer xmlns="9d035d7d-02e5-4a00-8b62-9a556aabc7b5" xsi:nil="true"/>
    <TemplateStatus xmlns="9d035d7d-02e5-4a00-8b62-9a556aabc7b5">Complete</TemplateStatus>
    <ShowIn xmlns="9d035d7d-02e5-4a00-8b62-9a556aabc7b5">Show everywhere</ShowIn>
    <CSXHash xmlns="9d035d7d-02e5-4a00-8b62-9a556aabc7b5" xsi:nil="true"/>
    <Downloads xmlns="9d035d7d-02e5-4a00-8b62-9a556aabc7b5">0</Downloads>
    <VoteCount xmlns="9d035d7d-02e5-4a00-8b62-9a556aabc7b5" xsi:nil="true"/>
    <OOCacheId xmlns="9d035d7d-02e5-4a00-8b62-9a556aabc7b5" xsi:nil="true"/>
    <IsDeleted xmlns="9d035d7d-02e5-4a00-8b62-9a556aabc7b5">false</IsDeleted>
    <InternalTagsTaxHTField0 xmlns="9d035d7d-02e5-4a00-8b62-9a556aabc7b5">
      <Terms xmlns="http://schemas.microsoft.com/office/infopath/2007/PartnerControls"/>
    </InternalTagsTaxHTField0>
    <UANotes xmlns="9d035d7d-02e5-4a00-8b62-9a556aabc7b5">2003 to 2007 conversion</UANotes>
    <AssetExpire xmlns="9d035d7d-02e5-4a00-8b62-9a556aabc7b5">2035-01-01T08:00:00+00:00</AssetExpire>
    <CSXSubmissionMarket xmlns="9d035d7d-02e5-4a00-8b62-9a556aabc7b5" xsi:nil="true"/>
    <DSATActionTaken xmlns="9d035d7d-02e5-4a00-8b62-9a556aabc7b5" xsi:nil="true"/>
    <SubmitterId xmlns="9d035d7d-02e5-4a00-8b62-9a556aabc7b5" xsi:nil="true"/>
    <EditorialTags xmlns="9d035d7d-02e5-4a00-8b62-9a556aabc7b5" xsi:nil="true"/>
    <TPExecutable xmlns="9d035d7d-02e5-4a00-8b62-9a556aabc7b5" xsi:nil="true"/>
    <CSXSubmissionDate xmlns="9d035d7d-02e5-4a00-8b62-9a556aabc7b5" xsi:nil="true"/>
    <CSXUpdate xmlns="9d035d7d-02e5-4a00-8b62-9a556aabc7b5">false</CSXUpdate>
    <AssetType xmlns="9d035d7d-02e5-4a00-8b62-9a556aabc7b5">TP</AssetType>
    <ApprovalLog xmlns="9d035d7d-02e5-4a00-8b62-9a556aabc7b5" xsi:nil="true"/>
    <BugNumber xmlns="9d035d7d-02e5-4a00-8b62-9a556aabc7b5" xsi:nil="true"/>
    <OriginAsset xmlns="9d035d7d-02e5-4a00-8b62-9a556aabc7b5" xsi:nil="true"/>
    <TPComponent xmlns="9d035d7d-02e5-4a00-8b62-9a556aabc7b5" xsi:nil="true"/>
    <Milestone xmlns="9d035d7d-02e5-4a00-8b62-9a556aabc7b5" xsi:nil="true"/>
    <RecommendationsModifier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TP102814490</AssetId>
    <PolicheckWords xmlns="9d035d7d-02e5-4a00-8b62-9a556aabc7b5" xsi:nil="true"/>
    <TPLaunchHelpLink xmlns="9d035d7d-02e5-4a00-8b62-9a556aabc7b5" xsi:nil="true"/>
    <IntlLocPriority xmlns="9d035d7d-02e5-4a00-8b62-9a556aabc7b5" xsi:nil="true"/>
    <TPApplication xmlns="9d035d7d-02e5-4a00-8b62-9a556aabc7b5" xsi:nil="true"/>
    <IntlLangReviewer xmlns="9d035d7d-02e5-4a00-8b62-9a556aabc7b5" xsi:nil="true"/>
    <HandoffToMSDN xmlns="9d035d7d-02e5-4a00-8b62-9a556aabc7b5" xsi:nil="true"/>
    <PlannedPubDate xmlns="9d035d7d-02e5-4a00-8b62-9a556aabc7b5" xsi:nil="true"/>
    <CrawlForDependencies xmlns="9d035d7d-02e5-4a00-8b62-9a556aabc7b5">false</CrawlForDependencies>
    <LocLastLocAttemptVersionLookup xmlns="9d035d7d-02e5-4a00-8b62-9a556aabc7b5">770525</LocLastLocAttemptVersionLookup>
    <TrustLevel xmlns="9d035d7d-02e5-4a00-8b62-9a556aabc7b5">1 Microsoft Managed Content</TrustLevel>
    <CampaignTagsTaxHTField0 xmlns="9d035d7d-02e5-4a00-8b62-9a556aabc7b5">
      <Terms xmlns="http://schemas.microsoft.com/office/infopath/2007/PartnerControls"/>
    </CampaignTagsTaxHTField0>
    <TPNamespace xmlns="9d035d7d-02e5-4a00-8b62-9a556aabc7b5" xsi:nil="true"/>
    <TaxCatchAll xmlns="9d035d7d-02e5-4a00-8b62-9a556aabc7b5"/>
    <IsSearchable xmlns="9d035d7d-02e5-4a00-8b62-9a556aabc7b5">true</IsSearchable>
    <TemplateTemplateType xmlns="9d035d7d-02e5-4a00-8b62-9a556aabc7b5">PowerPoint 12 Default</TemplateTemplateType>
    <Markets xmlns="9d035d7d-02e5-4a00-8b62-9a556aabc7b5"/>
    <IntlLangReview xmlns="9d035d7d-02e5-4a00-8b62-9a556aabc7b5">false</IntlLangReview>
    <UAProjectedTotalWords xmlns="9d035d7d-02e5-4a00-8b62-9a556aabc7b5" xsi:nil="true"/>
    <OutputCachingOn xmlns="9d035d7d-02e5-4a00-8b62-9a556aabc7b5">false</OutputCachingOn>
    <AverageRating xmlns="9d035d7d-02e5-4a00-8b62-9a556aabc7b5" xsi:nil="true"/>
    <APAuthor xmlns="9d035d7d-02e5-4a00-8b62-9a556aabc7b5">
      <UserInfo>
        <DisplayName/>
        <AccountId>1928</AccountId>
        <AccountType/>
      </UserInfo>
    </APAuthor>
    <TPCommandLine xmlns="9d035d7d-02e5-4a00-8b62-9a556aabc7b5" xsi:nil="true"/>
    <LocManualTestRequired xmlns="9d035d7d-02e5-4a00-8b62-9a556aabc7b5">false</LocManualTestRequired>
    <TPAppVersion xmlns="9d035d7d-02e5-4a00-8b62-9a556aabc7b5" xsi:nil="true"/>
    <EditorialStatus xmlns="9d035d7d-02e5-4a00-8b62-9a556aabc7b5" xsi:nil="true"/>
    <LastModifiedDateTime xmlns="9d035d7d-02e5-4a00-8b62-9a556aabc7b5" xsi:nil="true"/>
    <TPLaunchHelpLinkType xmlns="9d035d7d-02e5-4a00-8b62-9a556aabc7b5">Template</TPLaunchHelpLinkType>
    <OriginalRelease xmlns="9d035d7d-02e5-4a00-8b62-9a556aabc7b5">14</OriginalRelease>
    <ScenarioTagsTaxHTField0 xmlns="9d035d7d-02e5-4a00-8b62-9a556aabc7b5">
      <Terms xmlns="http://schemas.microsoft.com/office/infopath/2007/PartnerControls"/>
    </ScenarioTagsTaxHTField0>
    <LocalizationTagsTaxHTField0 xmlns="9d035d7d-02e5-4a00-8b62-9a556aabc7b5">
      <Terms xmlns="http://schemas.microsoft.com/office/infopath/2007/PartnerControls"/>
    </LocalizationTagsTaxHTField0>
    <LocMarketGroupTiers2 xmlns="9d035d7d-02e5-4a00-8b62-9a556aabc7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737D11-65E2-4011-B4EC-877B9B9A08EC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2.xml><?xml version="1.0" encoding="utf-8"?>
<ds:datastoreItem xmlns:ds="http://schemas.openxmlformats.org/officeDocument/2006/customXml" ds:itemID="{1242D721-90DF-488F-BD1A-201730CCFF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50AC13-4E18-44FE-9D55-98BA7E9BFB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Детский манеж</Template>
  <TotalTime>215</TotalTime>
  <Words>804</Words>
  <Application>Microsoft Office PowerPoint</Application>
  <PresentationFormat>Экран (4:3)</PresentationFormat>
  <Paragraphs>127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Предполагаемый результат: </vt:lpstr>
      <vt:lpstr>План работы с родителями: </vt:lpstr>
      <vt:lpstr>Ноябрь  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Пальчиковая гимнастика </vt:lpstr>
      <vt:lpstr>Работа с родителями </vt:lpstr>
      <vt:lpstr>Декабрь </vt:lpstr>
      <vt:lpstr>Презентация PowerPoint</vt:lpstr>
      <vt:lpstr>Презентация PowerPoint</vt:lpstr>
      <vt:lpstr>Инсценировка сказки «Теремок» </vt:lpstr>
      <vt:lpstr>Презентация PowerPoint</vt:lpstr>
      <vt:lpstr>Пальчиковая гимнастика «Теремок» </vt:lpstr>
      <vt:lpstr>Пальчиковая гимнастика «Теремок» </vt:lpstr>
      <vt:lpstr>Январь </vt:lpstr>
      <vt:lpstr>Презентация PowerPoint</vt:lpstr>
      <vt:lpstr>Презентация PowerPoint</vt:lpstr>
      <vt:lpstr>Аппликация «Цыпленок»</vt:lpstr>
      <vt:lpstr>Февраль </vt:lpstr>
      <vt:lpstr>Красная шапочка </vt:lpstr>
      <vt:lpstr>Март </vt:lpstr>
      <vt:lpstr>Чтение и прослушивание аудиосказки  « Волк и семеро козлят»</vt:lpstr>
      <vt:lpstr>Презентация PowerPoint</vt:lpstr>
      <vt:lpstr>Апрель </vt:lpstr>
      <vt:lpstr>Репка </vt:lpstr>
      <vt:lpstr>Рисование и лепка по сказке репка </vt:lpstr>
      <vt:lpstr>Рассказывание сказки репка детьми </vt:lpstr>
      <vt:lpstr>Май </vt:lpstr>
      <vt:lpstr>Три медведя </vt:lpstr>
      <vt:lpstr>Три медведя </vt:lpstr>
      <vt:lpstr>Три медведя </vt:lpstr>
      <vt:lpstr>РЕПКА И КОЛОБОК ДЕТЕЙ ГКП 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Екатерина</dc:creator>
  <cp:keywords/>
  <dc:description/>
  <cp:lastModifiedBy>Екатерина</cp:lastModifiedBy>
  <cp:revision>7</cp:revision>
  <dcterms:created xsi:type="dcterms:W3CDTF">2023-01-18T18:14:32Z</dcterms:created>
  <dcterms:modified xsi:type="dcterms:W3CDTF">2023-06-06T19:37:52Z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  <property fmtid="{D5CDD505-2E9C-101B-9397-08002B2CF9AE}" pid="3" name="InternalTags">
    <vt:lpwstr/>
  </property>
  <property fmtid="{D5CDD505-2E9C-101B-9397-08002B2CF9AE}" pid="4" name="ContentTypeId">
    <vt:lpwstr>0x010100BB2780C3CC07BD4BAA623FF9571645580400D1570604EA743043A2641365C0E91715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  <property fmtid="{D5CDD505-2E9C-101B-9397-08002B2CF9AE}" pid="9" name="Order">
    <vt:r8>12936200</vt:r8>
  </property>
  <property fmtid="{D5CDD505-2E9C-101B-9397-08002B2CF9AE}" pid="10" name="HiddenCategoryTags">
    <vt:lpwstr/>
  </property>
  <property fmtid="{D5CDD505-2E9C-101B-9397-08002B2CF9AE}" pid="11" name="ImageGenStatus">
    <vt:i4>0</vt:i4>
  </property>
  <property fmtid="{D5CDD505-2E9C-101B-9397-08002B2CF9AE}" pid="12" name="CategoryTags">
    <vt:lpwstr/>
  </property>
  <property fmtid="{D5CDD505-2E9C-101B-9397-08002B2CF9AE}" pid="13" name="Applications">
    <vt:lpwstr/>
  </property>
  <property fmtid="{D5CDD505-2E9C-101B-9397-08002B2CF9AE}" pid="14" name="LocMarketGroupTiers">
    <vt:lpwstr>,t:Tier 1,t:Tier 2,t:Tier 3,</vt:lpwstr>
  </property>
</Properties>
</file>