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61" r:id="rId3"/>
    <p:sldId id="281" r:id="rId4"/>
    <p:sldId id="268" r:id="rId5"/>
    <p:sldId id="269" r:id="rId6"/>
    <p:sldId id="270" r:id="rId7"/>
    <p:sldId id="357" r:id="rId8"/>
    <p:sldId id="358" r:id="rId9"/>
    <p:sldId id="3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5"/>
  </p:normalViewPr>
  <p:slideViewPr>
    <p:cSldViewPr snapToGrid="0" snapToObjects="1">
      <p:cViewPr varScale="1">
        <p:scale>
          <a:sx n="111" d="100"/>
          <a:sy n="111" d="100"/>
        </p:scale>
        <p:origin x="6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Relationship Id="rId9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13" Type="http://schemas.openxmlformats.org/officeDocument/2006/relationships/image" Target="../media/image33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12" Type="http://schemas.openxmlformats.org/officeDocument/2006/relationships/image" Target="../media/image32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Relationship Id="rId6" Type="http://schemas.openxmlformats.org/officeDocument/2006/relationships/image" Target="../media/image26.emf"/><Relationship Id="rId11" Type="http://schemas.openxmlformats.org/officeDocument/2006/relationships/image" Target="../media/image31.emf"/><Relationship Id="rId5" Type="http://schemas.openxmlformats.org/officeDocument/2006/relationships/image" Target="../media/image25.emf"/><Relationship Id="rId10" Type="http://schemas.openxmlformats.org/officeDocument/2006/relationships/image" Target="../media/image30.emf"/><Relationship Id="rId4" Type="http://schemas.openxmlformats.org/officeDocument/2006/relationships/image" Target="../media/image24.emf"/><Relationship Id="rId9" Type="http://schemas.openxmlformats.org/officeDocument/2006/relationships/image" Target="../media/image29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image" Target="../media/image34.emf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4F78D9-47BE-DC4A-9AF8-E2EF4B6E86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7B6754-6B50-D24C-9BF1-ABA9B54459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755B4F-D085-AC48-B732-F05FA743A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730CA3-E74D-0548-AF37-DE310B836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F7D11D-319F-1A4F-80D9-68E4FD79C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84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4F5834-C2BB-4944-B8DD-0C1D75363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4389D9-7B84-A44F-8AEA-C53527E8AE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597325-09C4-F241-AD55-34159820A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17D75B-FC18-E94A-877F-C373E84B1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C4DF12-7F47-A844-B82A-53D79048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553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ABE2546-B54F-6147-81E5-2E74FD73E5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6A7013-EC31-D84A-B31F-D9CAAE120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34EA2B-00D2-DE48-BA58-CFD413227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6C74C3-67BE-994B-B3E2-B897E558B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E264E0-4A18-414E-9F1B-9348AC84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236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143C5D-8AE6-AD4F-BE8A-78E457F2DC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81CD02D-2075-4D47-8216-0904E11ED2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D38531-B891-B441-A5F3-699AE7291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149AE9-A4A3-1C4A-8108-2C673ACDC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9579037-38A9-B545-91A8-18C95AE4E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642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7A77A-42C4-9242-A2B9-622298976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42D1131-9CD2-4E43-8A11-31DC96C41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397842F-211A-1E43-83C9-98A942A0F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4F5E16-5900-4D45-AA16-D4645C586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7D5A2D6-4BED-F644-BA93-0683510C6D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64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21E44B-E525-384E-A9E5-5B8510092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276339-EC62-A44E-BF3E-2BC42723E0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8634899-5152-E141-9E58-F652EA4964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DFD3AA2-2029-F146-ADBD-9B3C9F55D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12AA5E-ADF6-474B-9DC4-BE12A9487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00DCFC2-766B-DB40-82C4-0071E4BFC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764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42402-C89C-9B41-AE12-08A04CA4D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C94B09-255D-244E-B97F-E4333EC0A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1441B0-5EFE-6A41-B720-07D4D2D02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2176E6E-1CFE-1548-A082-3D59B50E6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3C2264-FD36-CA47-8BE8-FA6C2B8EC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A8B3A4-EE67-F340-9D64-937FA75C8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A97487F-F01C-AE4E-8C97-264D486BA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BEC8689-C6AC-1C40-A38C-DCDB25DC3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81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90D9B0-3122-4841-B8B0-39905FFA9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EF9E0DC-6945-3143-AE72-5A92034B6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CDD9FD7-4179-5246-8603-C2CC7A1D8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06B1E1B-AF2E-0745-9019-EF032718E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83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1B210AA-D78A-4E4C-A202-065C4C282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4610F76-32FC-6C4E-98F1-888E71EDAB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F5D9EF1-1531-264A-B4DD-4A2895B51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76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79025-7F46-9842-B57F-2AE897179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C19344-EF2B-5A40-88B6-197109308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03C6090-58FE-0F4E-BAB9-CDCD82130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869942-38A6-AD41-8332-D92EEFBC7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9BD2C8-7B39-FC4D-B118-26CF3D0BF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8FC7E3-62F5-684D-BDE4-FD54C8C63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9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67F0A-410F-374C-B63A-07F442F9F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E0F4B50-2151-C34A-BB71-7719AC8601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1D20FB-FC3A-A944-AE31-4D88B8515E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55418DF-D277-0D4A-BABF-0DCD47B6A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4389C5E-6717-D648-8056-CEFDA3AFC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2E46AD-7688-1145-A8AA-F67B830FA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14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685F0B-46E0-0341-998E-26C6EA039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EE8BE96-3F98-224A-BEED-F2CDBA42E0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252D7E-AF38-1B4E-9520-FEB0B15E8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BF28F-1F75-4246-A468-2BDAD55BF2C7}" type="datetimeFigureOut">
              <a:rPr lang="ru-RU" smtClean="0"/>
              <a:t>06.06.2023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9B0039-7471-634A-BF2F-319C3DB27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D256132-A332-214C-8967-761D0BFD9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15A05-0B2E-4442-ACDB-4F0CDC7D2C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843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19.e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12" Type="http://schemas.openxmlformats.org/officeDocument/2006/relationships/image" Target="../media/image16.e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emf"/><Relationship Id="rId20" Type="http://schemas.openxmlformats.org/officeDocument/2006/relationships/image" Target="../media/image20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7.bin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15.emf"/><Relationship Id="rId19" Type="http://schemas.openxmlformats.org/officeDocument/2006/relationships/oleObject" Target="../embeddings/oleObject14.bin"/><Relationship Id="rId4" Type="http://schemas.openxmlformats.org/officeDocument/2006/relationships/image" Target="../media/image12.emf"/><Relationship Id="rId9" Type="http://schemas.openxmlformats.org/officeDocument/2006/relationships/oleObject" Target="../embeddings/oleObject9.bin"/><Relationship Id="rId1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8.emf"/><Relationship Id="rId26" Type="http://schemas.openxmlformats.org/officeDocument/2006/relationships/image" Target="../media/image32.e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5.emf"/><Relationship Id="rId17" Type="http://schemas.openxmlformats.org/officeDocument/2006/relationships/oleObject" Target="../embeddings/oleObject22.bin"/><Relationship Id="rId25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7.emf"/><Relationship Id="rId20" Type="http://schemas.openxmlformats.org/officeDocument/2006/relationships/image" Target="../media/image29.e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e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31.e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28" Type="http://schemas.openxmlformats.org/officeDocument/2006/relationships/image" Target="../media/image33.emf"/><Relationship Id="rId10" Type="http://schemas.openxmlformats.org/officeDocument/2006/relationships/image" Target="../media/image24.e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21.e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26.emf"/><Relationship Id="rId22" Type="http://schemas.openxmlformats.org/officeDocument/2006/relationships/image" Target="../media/image30.emf"/><Relationship Id="rId27" Type="http://schemas.openxmlformats.org/officeDocument/2006/relationships/oleObject" Target="../embeddings/oleObject27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13" Type="http://schemas.openxmlformats.org/officeDocument/2006/relationships/oleObject" Target="../embeddings/oleObject33.bin"/><Relationship Id="rId18" Type="http://schemas.openxmlformats.org/officeDocument/2006/relationships/image" Target="../media/image41.emf"/><Relationship Id="rId3" Type="http://schemas.openxmlformats.org/officeDocument/2006/relationships/oleObject" Target="../embeddings/oleObject28.bin"/><Relationship Id="rId21" Type="http://schemas.openxmlformats.org/officeDocument/2006/relationships/oleObject" Target="../embeddings/oleObject37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8.emf"/><Relationship Id="rId17" Type="http://schemas.openxmlformats.org/officeDocument/2006/relationships/oleObject" Target="../embeddings/oleObject35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0.emf"/><Relationship Id="rId20" Type="http://schemas.openxmlformats.org/officeDocument/2006/relationships/image" Target="../media/image42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35.e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10" Type="http://schemas.openxmlformats.org/officeDocument/2006/relationships/image" Target="../media/image37.emf"/><Relationship Id="rId19" Type="http://schemas.openxmlformats.org/officeDocument/2006/relationships/oleObject" Target="../embeddings/oleObject36.bin"/><Relationship Id="rId4" Type="http://schemas.openxmlformats.org/officeDocument/2006/relationships/image" Target="../media/image34.e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9.emf"/><Relationship Id="rId22" Type="http://schemas.openxmlformats.org/officeDocument/2006/relationships/image" Target="../media/image4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6FAD91-BB26-D048-95BE-5D92BE84C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Устный счет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7E57EB7-DA79-9C42-A8F4-C9F52E4E445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По теме «Тригонометрия»</a:t>
            </a:r>
          </a:p>
          <a:p>
            <a:r>
              <a:rPr lang="ru-RU"/>
              <a:t>10 класс</a:t>
            </a:r>
          </a:p>
        </p:txBody>
      </p:sp>
    </p:spTree>
    <p:extLst>
      <p:ext uri="{BB962C8B-B14F-4D97-AF65-F5344CB8AC3E}">
        <p14:creationId xmlns:p14="http://schemas.microsoft.com/office/powerpoint/2010/main" val="15890374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755D2-30A2-DB4B-9379-71759D879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E4C5E13-9950-4F49-8110-A1348DBCCC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068" y="1133855"/>
            <a:ext cx="8985916" cy="4858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9283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81224" y="1500174"/>
            <a:ext cx="7286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Примеры перевода из градусной меры угла в радианную, и наоборот 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Тригонометрическая функция углового аргумента</a:t>
            </a:r>
            <a:r>
              <a:rPr lang="ru-RU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666844" y="2571744"/>
            <a:ext cx="91440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endParaRPr lang="en-US" b="1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679" y="2500307"/>
            <a:ext cx="28098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2993" y="3429001"/>
            <a:ext cx="26765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67240" y="4214818"/>
            <a:ext cx="301709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67241" y="5214950"/>
            <a:ext cx="2943885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96269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897DE4-5374-3040-9476-5345E2C1D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54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Закончите формулы:</a:t>
            </a:r>
          </a:p>
        </p:txBody>
      </p:sp>
      <p:sp>
        <p:nvSpPr>
          <p:cNvPr id="13315" name="Объект 2">
            <a:extLst>
              <a:ext uri="{FF2B5EF4-FFF2-40B4-BE49-F238E27FC236}">
                <a16:creationId xmlns:a16="http://schemas.microsoft.com/office/drawing/2014/main" id="{8EC98F6B-E275-ED43-B790-2F7E01ED9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1600201"/>
            <a:ext cx="7467600" cy="4873625"/>
          </a:xfrm>
        </p:spPr>
        <p:txBody>
          <a:bodyPr/>
          <a:lstStyle/>
          <a:p>
            <a:pPr marL="114300" indent="0">
              <a:buNone/>
            </a:pPr>
            <a:endParaRPr lang="en-US" altLang="ru-RU"/>
          </a:p>
          <a:p>
            <a:pPr marL="114300" indent="0">
              <a:buNone/>
            </a:pPr>
            <a:endParaRPr lang="en-US" altLang="ru-RU"/>
          </a:p>
          <a:p>
            <a:pPr marL="114300" indent="0">
              <a:buNone/>
            </a:pPr>
            <a:endParaRPr lang="ru-RU" alt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C13B3FC8-8C2E-FF42-BFFD-03A5F9F7C3E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855914" y="1196976"/>
          <a:ext cx="5545137" cy="887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3" imgW="29260800" imgH="4686300" progId="Equation.3">
                  <p:embed/>
                </p:oleObj>
              </mc:Choice>
              <mc:Fallback>
                <p:oleObj name="Формула" r:id="rId3" imgW="29260800" imgH="4686300" progId="Equation.3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C13B3FC8-8C2E-FF42-BFFD-03A5F9F7C3E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5914" y="1196976"/>
                        <a:ext cx="5545137" cy="887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>
            <a:extLst>
              <a:ext uri="{FF2B5EF4-FFF2-40B4-BE49-F238E27FC236}">
                <a16:creationId xmlns:a16="http://schemas.microsoft.com/office/drawing/2014/main" id="{3C195EFC-06C3-804A-97D0-3F37DC41B7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47850" y="2349500"/>
          <a:ext cx="2160588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5" imgW="8775700" imgH="5270500" progId="Equation.3">
                  <p:embed/>
                </p:oleObj>
              </mc:Choice>
              <mc:Fallback>
                <p:oleObj name="Формула" r:id="rId5" imgW="8775700" imgH="5270500" progId="Equation.3">
                  <p:embed/>
                  <p:pic>
                    <p:nvPicPr>
                      <p:cNvPr id="5" name="Объект 4">
                        <a:extLst>
                          <a:ext uri="{FF2B5EF4-FFF2-40B4-BE49-F238E27FC236}">
                            <a16:creationId xmlns:a16="http://schemas.microsoft.com/office/drawing/2014/main" id="{3C195EFC-06C3-804A-97D0-3F37DC41B7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0" y="2349500"/>
                        <a:ext cx="2160588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87FAD230-A23A-FF47-9A5F-E9369D8032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51764" y="2133601"/>
          <a:ext cx="2205037" cy="1827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7" imgW="12001500" imgH="9944100" progId="Equation.3">
                  <p:embed/>
                </p:oleObj>
              </mc:Choice>
              <mc:Fallback>
                <p:oleObj name="Формула" r:id="rId7" imgW="12001500" imgH="9944100" progId="Equation.3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87FAD230-A23A-FF47-9A5F-E9369D8032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1764" y="2133601"/>
                        <a:ext cx="2205037" cy="1827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98CAF03E-A328-4248-AB90-EB8B3B3DC59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19289" y="4005264"/>
          <a:ext cx="5329237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Формула" r:id="rId9" imgW="36868100" imgH="4686300" progId="Equation.3">
                  <p:embed/>
                </p:oleObj>
              </mc:Choice>
              <mc:Fallback>
                <p:oleObj name="Формула" r:id="rId9" imgW="36868100" imgH="4686300" progId="Equation.3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98CAF03E-A328-4248-AB90-EB8B3B3DC59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289" y="4005264"/>
                        <a:ext cx="5329237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775354F0-9C59-BE4A-BAD0-B45C7675E0D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503613" y="5300663"/>
          <a:ext cx="5103812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Формула" r:id="rId11" imgW="36868100" imgH="4686300" progId="Equation.3">
                  <p:embed/>
                </p:oleObj>
              </mc:Choice>
              <mc:Fallback>
                <p:oleObj name="Формула" r:id="rId11" imgW="36868100" imgH="4686300" progId="Equation.3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775354F0-9C59-BE4A-BAD0-B45C7675E0D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3613" y="5300663"/>
                        <a:ext cx="5103812" cy="647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972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3EE882-9E10-CF4D-B776-BC400E3017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65405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Расставьте знаки:</a:t>
            </a:r>
          </a:p>
        </p:txBody>
      </p:sp>
      <p:pic>
        <p:nvPicPr>
          <p:cNvPr id="14339" name="Picture 3" descr="C:\Users\Анна\Desktop\sample1.png">
            <a:extLst>
              <a:ext uri="{FF2B5EF4-FFF2-40B4-BE49-F238E27FC236}">
                <a16:creationId xmlns:a16="http://schemas.microsoft.com/office/drawing/2014/main" id="{8C8A9597-B738-9742-9406-04E411E646C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79650" y="1700214"/>
            <a:ext cx="7640638" cy="3705225"/>
          </a:xfrm>
          <a:noFill/>
        </p:spPr>
      </p:pic>
      <p:sp>
        <p:nvSpPr>
          <p:cNvPr id="14340" name="TextBox 5">
            <a:extLst>
              <a:ext uri="{FF2B5EF4-FFF2-40B4-BE49-F238E27FC236}">
                <a16:creationId xmlns:a16="http://schemas.microsoft.com/office/drawing/2014/main" id="{774B11AC-293C-BC41-8F48-600833599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6988" y="5949950"/>
            <a:ext cx="22336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panose="020B0604020202020204" pitchFamily="34" charset="0"/>
              </a:rPr>
              <a:t>            </a:t>
            </a:r>
            <a:r>
              <a:rPr lang="en-US" altLang="ru-RU" sz="1800">
                <a:latin typeface="Century" panose="02040604050505020304" pitchFamily="18" charset="0"/>
              </a:rPr>
              <a:t>SIN  </a:t>
            </a:r>
            <a:r>
              <a:rPr lang="el-GR" altLang="ru-RU" sz="1800">
                <a:latin typeface="Century" panose="02040604050505020304" pitchFamily="18" charset="0"/>
              </a:rPr>
              <a:t>α</a:t>
            </a:r>
            <a:endParaRPr lang="ru-RU" altLang="ru-RU" sz="1800">
              <a:latin typeface="Century" panose="02040604050505020304" pitchFamily="18" charset="0"/>
            </a:endParaRPr>
          </a:p>
        </p:txBody>
      </p:sp>
      <p:sp>
        <p:nvSpPr>
          <p:cNvPr id="14341" name="TextBox 6">
            <a:extLst>
              <a:ext uri="{FF2B5EF4-FFF2-40B4-BE49-F238E27FC236}">
                <a16:creationId xmlns:a16="http://schemas.microsoft.com/office/drawing/2014/main" id="{E115DDDE-DA23-F64C-AA55-F13962B1C2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4064" y="5949950"/>
            <a:ext cx="21605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0000"/>
              <a:buFont typeface="Wingdings 2" pitchFamily="2" charset="2"/>
              <a:buChar char=""/>
              <a:defRPr sz="2100">
                <a:solidFill>
                  <a:schemeClr val="tx1"/>
                </a:solidFill>
                <a:latin typeface="Century Schoolbook" panose="020406040505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E0752F"/>
              </a:buClr>
              <a:buSzPct val="60000"/>
              <a:buFont typeface="Wingdings" pitchFamily="2" charset="2"/>
              <a:buChar char=""/>
              <a:defRPr sz="2400">
                <a:solidFill>
                  <a:schemeClr val="tx1"/>
                </a:solidFill>
                <a:latin typeface="Century Schoolbook" panose="020406040505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EC3AE"/>
              </a:buClr>
              <a:buSzPct val="60000"/>
              <a:buFont typeface="Wingdings" pitchFamily="2" charset="2"/>
              <a:buChar char=""/>
              <a:defRPr sz="2000">
                <a:solidFill>
                  <a:schemeClr val="tx1"/>
                </a:solidFill>
                <a:latin typeface="Century Schoolbook" panose="020406040505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BDCAE9"/>
              </a:buClr>
              <a:buSzPct val="68000"/>
              <a:buFont typeface="Wingdings 2" pitchFamily="2" charset="2"/>
              <a:buChar char=""/>
              <a:defRPr sz="1600">
                <a:solidFill>
                  <a:schemeClr val="tx1"/>
                </a:solidFill>
                <a:latin typeface="Century Schoolbook" panose="020406040505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>
                <a:latin typeface="Arial" panose="020B0604020202020204" pitchFamily="34" charset="0"/>
              </a:rPr>
              <a:t>         </a:t>
            </a:r>
            <a:r>
              <a:rPr lang="en-US" altLang="ru-RU" sz="1800">
                <a:latin typeface="Century" panose="02040604050505020304" pitchFamily="18" charset="0"/>
              </a:rPr>
              <a:t>COS </a:t>
            </a:r>
            <a:r>
              <a:rPr lang="el-GR" altLang="ru-RU" sz="1800">
                <a:latin typeface="Century" panose="02040604050505020304" pitchFamily="18" charset="0"/>
              </a:rPr>
              <a:t>α</a:t>
            </a:r>
            <a:endParaRPr lang="ru-RU" altLang="ru-RU" sz="180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04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D1C4C8-23FA-B64D-B444-8A79DDEBC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274638"/>
            <a:ext cx="7467600" cy="868362"/>
          </a:xfrm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Century" pitchFamily="18" charset="0"/>
              </a:rPr>
              <a:t>Определите четверть: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A8305C6-3255-EC4C-BB89-531E6A8510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8213" y="1773238"/>
          <a:ext cx="1230312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Формула" r:id="rId3" imgW="5854700" imgH="4102100" progId="Equation.3">
                  <p:embed/>
                </p:oleObj>
              </mc:Choice>
              <mc:Fallback>
                <p:oleObj name="Формула" r:id="rId3" imgW="5854700" imgH="4102100" progId="Equation.3">
                  <p:embed/>
                  <p:pic>
                    <p:nvPicPr>
                      <p:cNvPr id="4" name="Объект 3">
                        <a:extLst>
                          <a:ext uri="{FF2B5EF4-FFF2-40B4-BE49-F238E27FC236}">
                            <a16:creationId xmlns:a16="http://schemas.microsoft.com/office/drawing/2014/main" id="{AA8305C6-3255-EC4C-BB89-531E6A8510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3" y="1773238"/>
                        <a:ext cx="1230312" cy="86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Содержимое 4">
            <a:extLst>
              <a:ext uri="{FF2B5EF4-FFF2-40B4-BE49-F238E27FC236}">
                <a16:creationId xmlns:a16="http://schemas.microsoft.com/office/drawing/2014/main" id="{875AE7EA-8A62-4049-96F3-1EB9169769C9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2208214" y="3141663"/>
          <a:ext cx="147002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Формула" r:id="rId5" imgW="7607300" imgH="4102100" progId="Equation.3">
                  <p:embed/>
                </p:oleObj>
              </mc:Choice>
              <mc:Fallback>
                <p:oleObj name="Формула" r:id="rId5" imgW="7607300" imgH="4102100" progId="Equation.3">
                  <p:embed/>
                  <p:pic>
                    <p:nvPicPr>
                      <p:cNvPr id="5" name="Содержимое 4">
                        <a:extLst>
                          <a:ext uri="{FF2B5EF4-FFF2-40B4-BE49-F238E27FC236}">
                            <a16:creationId xmlns:a16="http://schemas.microsoft.com/office/drawing/2014/main" id="{875AE7EA-8A62-4049-96F3-1EB9169769C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8214" y="3141663"/>
                        <a:ext cx="1470025" cy="792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655DE26E-C11B-A449-BD86-9BC807248B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47851" y="4437064"/>
          <a:ext cx="2016125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Формула" r:id="rId7" imgW="9944100" imgH="4102100" progId="Equation.3">
                  <p:embed/>
                </p:oleObj>
              </mc:Choice>
              <mc:Fallback>
                <p:oleObj name="Формула" r:id="rId7" imgW="9944100" imgH="4102100" progId="Equation.3">
                  <p:embed/>
                  <p:pic>
                    <p:nvPicPr>
                      <p:cNvPr id="6" name="Объект 5">
                        <a:extLst>
                          <a:ext uri="{FF2B5EF4-FFF2-40B4-BE49-F238E27FC236}">
                            <a16:creationId xmlns:a16="http://schemas.microsoft.com/office/drawing/2014/main" id="{655DE26E-C11B-A449-BD86-9BC807248B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47851" y="4437064"/>
                        <a:ext cx="2016125" cy="80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0290B8F3-F573-4840-AB81-D1A7673274F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08888" y="3357564"/>
          <a:ext cx="1439862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Формула" r:id="rId9" imgW="8775700" imgH="3505200" progId="Equation.3">
                  <p:embed/>
                </p:oleObj>
              </mc:Choice>
              <mc:Fallback>
                <p:oleObj name="Формула" r:id="rId9" imgW="8775700" imgH="3505200" progId="Equation.3">
                  <p:embed/>
                  <p:pic>
                    <p:nvPicPr>
                      <p:cNvPr id="7" name="Объект 6">
                        <a:extLst>
                          <a:ext uri="{FF2B5EF4-FFF2-40B4-BE49-F238E27FC236}">
                            <a16:creationId xmlns:a16="http://schemas.microsoft.com/office/drawing/2014/main" id="{0290B8F3-F573-4840-AB81-D1A7673274F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8" y="3357564"/>
                        <a:ext cx="1439862" cy="719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>
            <a:extLst>
              <a:ext uri="{FF2B5EF4-FFF2-40B4-BE49-F238E27FC236}">
                <a16:creationId xmlns:a16="http://schemas.microsoft.com/office/drawing/2014/main" id="{51E01067-8399-4A4A-ADF2-22E81DDA48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91175" y="3357563"/>
          <a:ext cx="1512888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Формула" r:id="rId11" imgW="8775700" imgH="3213100" progId="Equation.3">
                  <p:embed/>
                </p:oleObj>
              </mc:Choice>
              <mc:Fallback>
                <p:oleObj name="Формула" r:id="rId11" imgW="8775700" imgH="3213100" progId="Equation.3">
                  <p:embed/>
                  <p:pic>
                    <p:nvPicPr>
                      <p:cNvPr id="8" name="Объект 7">
                        <a:extLst>
                          <a:ext uri="{FF2B5EF4-FFF2-40B4-BE49-F238E27FC236}">
                            <a16:creationId xmlns:a16="http://schemas.microsoft.com/office/drawing/2014/main" id="{51E01067-8399-4A4A-ADF2-22E81DDA48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5" y="3357563"/>
                        <a:ext cx="1512888" cy="704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CE1A7B6C-49C7-C447-9E91-12A7D001AF8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91176" y="1916113"/>
          <a:ext cx="1152525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Формула" r:id="rId13" imgW="9359900" imgH="9067800" progId="Equation.3">
                  <p:embed/>
                </p:oleObj>
              </mc:Choice>
              <mc:Fallback>
                <p:oleObj name="Формула" r:id="rId13" imgW="9359900" imgH="9067800" progId="Equation.3">
                  <p:embed/>
                  <p:pic>
                    <p:nvPicPr>
                      <p:cNvPr id="9" name="Объект 8">
                        <a:extLst>
                          <a:ext uri="{FF2B5EF4-FFF2-40B4-BE49-F238E27FC236}">
                            <a16:creationId xmlns:a16="http://schemas.microsoft.com/office/drawing/2014/main" id="{CE1A7B6C-49C7-C447-9E91-12A7D001AF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91176" y="1916113"/>
                        <a:ext cx="1152525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>
            <a:extLst>
              <a:ext uri="{FF2B5EF4-FFF2-40B4-BE49-F238E27FC236}">
                <a16:creationId xmlns:a16="http://schemas.microsoft.com/office/drawing/2014/main" id="{F8185961-AB2C-8045-A12B-37DE1F810E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08889" y="1989138"/>
          <a:ext cx="1152525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Формула" r:id="rId15" imgW="9359900" imgH="9067800" progId="Equation.3">
                  <p:embed/>
                </p:oleObj>
              </mc:Choice>
              <mc:Fallback>
                <p:oleObj name="Формула" r:id="rId15" imgW="9359900" imgH="9067800" progId="Equation.3">
                  <p:embed/>
                  <p:pic>
                    <p:nvPicPr>
                      <p:cNvPr id="10" name="Объект 9">
                        <a:extLst>
                          <a:ext uri="{FF2B5EF4-FFF2-40B4-BE49-F238E27FC236}">
                            <a16:creationId xmlns:a16="http://schemas.microsoft.com/office/drawing/2014/main" id="{F8185961-AB2C-8045-A12B-37DE1F810E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8889" y="1989138"/>
                        <a:ext cx="1152525" cy="111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Объект 10">
            <a:extLst>
              <a:ext uri="{FF2B5EF4-FFF2-40B4-BE49-F238E27FC236}">
                <a16:creationId xmlns:a16="http://schemas.microsoft.com/office/drawing/2014/main" id="{25735381-1199-7245-98A3-6157C3A3DE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575301" y="4221163"/>
          <a:ext cx="1331913" cy="1116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Формула" r:id="rId17" imgW="10820400" imgH="9067800" progId="Equation.3">
                  <p:embed/>
                </p:oleObj>
              </mc:Choice>
              <mc:Fallback>
                <p:oleObj name="Формула" r:id="rId17" imgW="10820400" imgH="9067800" progId="Equation.3">
                  <p:embed/>
                  <p:pic>
                    <p:nvPicPr>
                      <p:cNvPr id="11" name="Объект 10">
                        <a:extLst>
                          <a:ext uri="{FF2B5EF4-FFF2-40B4-BE49-F238E27FC236}">
                            <a16:creationId xmlns:a16="http://schemas.microsoft.com/office/drawing/2014/main" id="{25735381-1199-7245-98A3-6157C3A3DE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1" y="4221163"/>
                        <a:ext cx="1331913" cy="1116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Объект 11">
            <a:extLst>
              <a:ext uri="{FF2B5EF4-FFF2-40B4-BE49-F238E27FC236}">
                <a16:creationId xmlns:a16="http://schemas.microsoft.com/office/drawing/2014/main" id="{A2AC7D0A-5CCB-674C-9270-8BC3E8F3C4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680325" y="4292601"/>
          <a:ext cx="1366838" cy="1116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9" name="Формула" r:id="rId19" imgW="11112500" imgH="9067800" progId="Equation.3">
                  <p:embed/>
                </p:oleObj>
              </mc:Choice>
              <mc:Fallback>
                <p:oleObj name="Формула" r:id="rId19" imgW="11112500" imgH="9067800" progId="Equation.3">
                  <p:embed/>
                  <p:pic>
                    <p:nvPicPr>
                      <p:cNvPr id="12" name="Объект 11">
                        <a:extLst>
                          <a:ext uri="{FF2B5EF4-FFF2-40B4-BE49-F238E27FC236}">
                            <a16:creationId xmlns:a16="http://schemas.microsoft.com/office/drawing/2014/main" id="{A2AC7D0A-5CCB-674C-9270-8BC3E8F3C4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80325" y="4292601"/>
                        <a:ext cx="1366838" cy="1116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7890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4">
            <a:extLst>
              <a:ext uri="{FF2B5EF4-FFF2-40B4-BE49-F238E27FC236}">
                <a16:creationId xmlns:a16="http://schemas.microsoft.com/office/drawing/2014/main" id="{7024BD0B-B70D-5F40-81B8-E4638F99AB7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35188" y="260350"/>
            <a:ext cx="80391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Решение уравнений со</a:t>
            </a:r>
            <a:r>
              <a:rPr lang="en-US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s </a:t>
            </a:r>
            <a:r>
              <a:rPr lang="ru-RU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х =</a:t>
            </a:r>
            <a:r>
              <a:rPr lang="en-US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a.</a:t>
            </a:r>
            <a:endParaRPr lang="ru-RU" sz="2400" b="1" i="1" kern="10" spc="480">
              <a:gradFill rotWithShape="1">
                <a:gsLst>
                  <a:gs pos="0">
                    <a:srgbClr val="990099"/>
                  </a:gs>
                  <a:gs pos="100000">
                    <a:srgbClr val="FF0066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132101" name="Text Box 5">
            <a:extLst>
              <a:ext uri="{FF2B5EF4-FFF2-40B4-BE49-F238E27FC236}">
                <a16:creationId xmlns:a16="http://schemas.microsoft.com/office/drawing/2014/main" id="{E4BB3827-AF42-DD40-A7B1-145A4C71B0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5189" y="1052513"/>
            <a:ext cx="4217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1)  Имеет ли смысл выражение</a:t>
            </a:r>
          </a:p>
        </p:txBody>
      </p:sp>
      <p:graphicFrame>
        <p:nvGraphicFramePr>
          <p:cNvPr id="132102" name="Object 6">
            <a:extLst>
              <a:ext uri="{FF2B5EF4-FFF2-40B4-BE49-F238E27FC236}">
                <a16:creationId xmlns:a16="http://schemas.microsoft.com/office/drawing/2014/main" id="{B0FEA090-59A0-EA4D-83A2-0BEF0C593E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66989" y="1700213"/>
          <a:ext cx="12160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3" name="Формула" r:id="rId3" imgW="12877800" imgH="9067800" progId="Equation.3">
                  <p:embed/>
                </p:oleObj>
              </mc:Choice>
              <mc:Fallback>
                <p:oleObj name="Формула" r:id="rId3" imgW="12877800" imgH="9067800" progId="Equation.3">
                  <p:embed/>
                  <p:pic>
                    <p:nvPicPr>
                      <p:cNvPr id="132102" name="Object 6">
                        <a:extLst>
                          <a:ext uri="{FF2B5EF4-FFF2-40B4-BE49-F238E27FC236}">
                            <a16:creationId xmlns:a16="http://schemas.microsoft.com/office/drawing/2014/main" id="{B0FEA090-59A0-EA4D-83A2-0BEF0C593E6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6989" y="1700213"/>
                        <a:ext cx="12160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3" name="Object 7">
            <a:extLst>
              <a:ext uri="{FF2B5EF4-FFF2-40B4-BE49-F238E27FC236}">
                <a16:creationId xmlns:a16="http://schemas.microsoft.com/office/drawing/2014/main" id="{A6178C49-E84D-CC41-A09A-405BC7E60FA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543926" y="1773238"/>
          <a:ext cx="1216025" cy="85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Формула" r:id="rId5" imgW="12877800" imgH="9067800" progId="Equation.3">
                  <p:embed/>
                </p:oleObj>
              </mc:Choice>
              <mc:Fallback>
                <p:oleObj name="Формула" r:id="rId5" imgW="12877800" imgH="9067800" progId="Equation.3">
                  <p:embed/>
                  <p:pic>
                    <p:nvPicPr>
                      <p:cNvPr id="132103" name="Object 7">
                        <a:extLst>
                          <a:ext uri="{FF2B5EF4-FFF2-40B4-BE49-F238E27FC236}">
                            <a16:creationId xmlns:a16="http://schemas.microsoft.com/office/drawing/2014/main" id="{A6178C49-E84D-CC41-A09A-405BC7E60FA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3926" y="1773238"/>
                        <a:ext cx="1216025" cy="857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4" name="Object 8">
            <a:extLst>
              <a:ext uri="{FF2B5EF4-FFF2-40B4-BE49-F238E27FC236}">
                <a16:creationId xmlns:a16="http://schemas.microsoft.com/office/drawing/2014/main" id="{24683FE4-1865-D54E-8440-D986B44FBF0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43514" y="1981201"/>
          <a:ext cx="1768475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5" name="Формула" r:id="rId7" imgW="18719800" imgH="4686300" progId="Equation.3">
                  <p:embed/>
                </p:oleObj>
              </mc:Choice>
              <mc:Fallback>
                <p:oleObj name="Формула" r:id="rId7" imgW="18719800" imgH="4686300" progId="Equation.3">
                  <p:embed/>
                  <p:pic>
                    <p:nvPicPr>
                      <p:cNvPr id="132104" name="Object 8">
                        <a:extLst>
                          <a:ext uri="{FF2B5EF4-FFF2-40B4-BE49-F238E27FC236}">
                            <a16:creationId xmlns:a16="http://schemas.microsoft.com/office/drawing/2014/main" id="{24683FE4-1865-D54E-8440-D986B44FBF0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3514" y="1981201"/>
                        <a:ext cx="1768475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5" name="Text Box 9">
            <a:extLst>
              <a:ext uri="{FF2B5EF4-FFF2-40B4-BE49-F238E27FC236}">
                <a16:creationId xmlns:a16="http://schemas.microsoft.com/office/drawing/2014/main" id="{1C29E31F-21BD-AE44-A030-7815B697FE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138" y="2559050"/>
            <a:ext cx="60833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2)  Может ли </a:t>
            </a:r>
            <a:r>
              <a:rPr lang="en-US" altLang="ru-RU" sz="3200" b="1" i="1"/>
              <a:t>arccos a</a:t>
            </a:r>
            <a:r>
              <a:rPr lang="ru-RU" altLang="ru-RU" sz="2400">
                <a:solidFill>
                  <a:srgbClr val="800080"/>
                </a:solidFill>
              </a:rPr>
              <a:t> принимать значение</a:t>
            </a:r>
          </a:p>
        </p:txBody>
      </p:sp>
      <p:graphicFrame>
        <p:nvGraphicFramePr>
          <p:cNvPr id="132106" name="Object 10">
            <a:extLst>
              <a:ext uri="{FF2B5EF4-FFF2-40B4-BE49-F238E27FC236}">
                <a16:creationId xmlns:a16="http://schemas.microsoft.com/office/drawing/2014/main" id="{BA7EE945-52B1-7A43-8C98-69FE3065E4A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216276" y="3141663"/>
          <a:ext cx="354013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Формула" r:id="rId9" imgW="3797300" imgH="9067800" progId="Equation.3">
                  <p:embed/>
                </p:oleObj>
              </mc:Choice>
              <mc:Fallback>
                <p:oleObj name="Формула" r:id="rId9" imgW="3797300" imgH="9067800" progId="Equation.3">
                  <p:embed/>
                  <p:pic>
                    <p:nvPicPr>
                      <p:cNvPr id="132106" name="Object 10">
                        <a:extLst>
                          <a:ext uri="{FF2B5EF4-FFF2-40B4-BE49-F238E27FC236}">
                            <a16:creationId xmlns:a16="http://schemas.microsoft.com/office/drawing/2014/main" id="{BA7EE945-52B1-7A43-8C98-69FE3065E4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6276" y="3141663"/>
                        <a:ext cx="354013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7" name="Object 11">
            <a:extLst>
              <a:ext uri="{FF2B5EF4-FFF2-40B4-BE49-F238E27FC236}">
                <a16:creationId xmlns:a16="http://schemas.microsoft.com/office/drawing/2014/main" id="{55EE206B-B14A-5D42-936E-68AF5319CD6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24339" y="3141663"/>
          <a:ext cx="898525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Формула" r:id="rId11" imgW="9652000" imgH="9067800" progId="Equation.3">
                  <p:embed/>
                </p:oleObj>
              </mc:Choice>
              <mc:Fallback>
                <p:oleObj name="Формула" r:id="rId11" imgW="9652000" imgH="9067800" progId="Equation.3">
                  <p:embed/>
                  <p:pic>
                    <p:nvPicPr>
                      <p:cNvPr id="132107" name="Object 11">
                        <a:extLst>
                          <a:ext uri="{FF2B5EF4-FFF2-40B4-BE49-F238E27FC236}">
                            <a16:creationId xmlns:a16="http://schemas.microsoft.com/office/drawing/2014/main" id="{55EE206B-B14A-5D42-936E-68AF5319CD6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24339" y="3141663"/>
                        <a:ext cx="898525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08" name="Object 12">
            <a:extLst>
              <a:ext uri="{FF2B5EF4-FFF2-40B4-BE49-F238E27FC236}">
                <a16:creationId xmlns:a16="http://schemas.microsoft.com/office/drawing/2014/main" id="{334C5688-9325-4044-8BC1-13D56AC17D8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59438" y="3141663"/>
          <a:ext cx="652462" cy="84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Формула" r:id="rId13" imgW="7023100" imgH="9067800" progId="Equation.3">
                  <p:embed/>
                </p:oleObj>
              </mc:Choice>
              <mc:Fallback>
                <p:oleObj name="Формула" r:id="rId13" imgW="7023100" imgH="9067800" progId="Equation.3">
                  <p:embed/>
                  <p:pic>
                    <p:nvPicPr>
                      <p:cNvPr id="132108" name="Object 12">
                        <a:extLst>
                          <a:ext uri="{FF2B5EF4-FFF2-40B4-BE49-F238E27FC236}">
                            <a16:creationId xmlns:a16="http://schemas.microsoft.com/office/drawing/2014/main" id="{334C5688-9325-4044-8BC1-13D56AC17D8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9438" y="3141663"/>
                        <a:ext cx="652462" cy="844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2109" name="Text Box 13">
            <a:extLst>
              <a:ext uri="{FF2B5EF4-FFF2-40B4-BE49-F238E27FC236}">
                <a16:creationId xmlns:a16="http://schemas.microsoft.com/office/drawing/2014/main" id="{AF0C7691-EEEA-3643-BE6E-CB231EB52C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59014" y="4025900"/>
            <a:ext cx="19589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3) Вычислите</a:t>
            </a:r>
          </a:p>
        </p:txBody>
      </p:sp>
      <p:graphicFrame>
        <p:nvGraphicFramePr>
          <p:cNvPr id="132110" name="Object 14">
            <a:extLst>
              <a:ext uri="{FF2B5EF4-FFF2-40B4-BE49-F238E27FC236}">
                <a16:creationId xmlns:a16="http://schemas.microsoft.com/office/drawing/2014/main" id="{3AC733E8-2252-3C45-91EA-F9AFB0756C4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778125" y="4581526"/>
          <a:ext cx="149225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9" name="Формула" r:id="rId15" imgW="15798800" imgH="4686300" progId="Equation.3">
                  <p:embed/>
                </p:oleObj>
              </mc:Choice>
              <mc:Fallback>
                <p:oleObj name="Формула" r:id="rId15" imgW="15798800" imgH="4686300" progId="Equation.3">
                  <p:embed/>
                  <p:pic>
                    <p:nvPicPr>
                      <p:cNvPr id="132110" name="Object 14">
                        <a:extLst>
                          <a:ext uri="{FF2B5EF4-FFF2-40B4-BE49-F238E27FC236}">
                            <a16:creationId xmlns:a16="http://schemas.microsoft.com/office/drawing/2014/main" id="{3AC733E8-2252-3C45-91EA-F9AFB0756C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8125" y="4581526"/>
                        <a:ext cx="149225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1" name="Object 15">
            <a:extLst>
              <a:ext uri="{FF2B5EF4-FFF2-40B4-BE49-F238E27FC236}">
                <a16:creationId xmlns:a16="http://schemas.microsoft.com/office/drawing/2014/main" id="{62AD58CF-2F9D-C944-93D8-B06983349C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16501" y="4581526"/>
          <a:ext cx="1160463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0" name="Формула" r:id="rId17" imgW="12293600" imgH="4102100" progId="Equation.3">
                  <p:embed/>
                </p:oleObj>
              </mc:Choice>
              <mc:Fallback>
                <p:oleObj name="Формула" r:id="rId17" imgW="12293600" imgH="4102100" progId="Equation.3">
                  <p:embed/>
                  <p:pic>
                    <p:nvPicPr>
                      <p:cNvPr id="132111" name="Object 15">
                        <a:extLst>
                          <a:ext uri="{FF2B5EF4-FFF2-40B4-BE49-F238E27FC236}">
                            <a16:creationId xmlns:a16="http://schemas.microsoft.com/office/drawing/2014/main" id="{62AD58CF-2F9D-C944-93D8-B06983349C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4581526"/>
                        <a:ext cx="1160463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2" name="Object 16">
            <a:extLst>
              <a:ext uri="{FF2B5EF4-FFF2-40B4-BE49-F238E27FC236}">
                <a16:creationId xmlns:a16="http://schemas.microsoft.com/office/drawing/2014/main" id="{F33ABA08-0B5C-B140-80AC-2741F1D8F1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88163" y="4221163"/>
          <a:ext cx="1879600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1" name="Формула" r:id="rId19" imgW="19900900" imgH="9944100" progId="Equation.3">
                  <p:embed/>
                </p:oleObj>
              </mc:Choice>
              <mc:Fallback>
                <p:oleObj name="Формула" r:id="rId19" imgW="19900900" imgH="9944100" progId="Equation.3">
                  <p:embed/>
                  <p:pic>
                    <p:nvPicPr>
                      <p:cNvPr id="132112" name="Object 16">
                        <a:extLst>
                          <a:ext uri="{FF2B5EF4-FFF2-40B4-BE49-F238E27FC236}">
                            <a16:creationId xmlns:a16="http://schemas.microsoft.com/office/drawing/2014/main" id="{F33ABA08-0B5C-B140-80AC-2741F1D8F1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4221163"/>
                        <a:ext cx="1879600" cy="938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3" name="Object 17">
            <a:extLst>
              <a:ext uri="{FF2B5EF4-FFF2-40B4-BE49-F238E27FC236}">
                <a16:creationId xmlns:a16="http://schemas.microsoft.com/office/drawing/2014/main" id="{693C6E28-13A7-554D-B8FE-614A82868DE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73388" y="5022851"/>
          <a:ext cx="1243012" cy="85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2" name="Формула" r:id="rId21" imgW="13169900" imgH="9067800" progId="Equation.3">
                  <p:embed/>
                </p:oleObj>
              </mc:Choice>
              <mc:Fallback>
                <p:oleObj name="Формула" r:id="rId21" imgW="13169900" imgH="9067800" progId="Equation.3">
                  <p:embed/>
                  <p:pic>
                    <p:nvPicPr>
                      <p:cNvPr id="132113" name="Object 17">
                        <a:extLst>
                          <a:ext uri="{FF2B5EF4-FFF2-40B4-BE49-F238E27FC236}">
                            <a16:creationId xmlns:a16="http://schemas.microsoft.com/office/drawing/2014/main" id="{693C6E28-13A7-554D-B8FE-614A82868DE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3388" y="5022851"/>
                        <a:ext cx="1243012" cy="85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4" name="Object 18">
            <a:extLst>
              <a:ext uri="{FF2B5EF4-FFF2-40B4-BE49-F238E27FC236}">
                <a16:creationId xmlns:a16="http://schemas.microsoft.com/office/drawing/2014/main" id="{B5F6904C-2BC2-CA4F-9A4E-12B4767074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81600" y="4981576"/>
          <a:ext cx="1436688" cy="938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3" name="Формула" r:id="rId23" imgW="15214600" imgH="9944100" progId="Equation.3">
                  <p:embed/>
                </p:oleObj>
              </mc:Choice>
              <mc:Fallback>
                <p:oleObj name="Формула" r:id="rId23" imgW="15214600" imgH="9944100" progId="Equation.3">
                  <p:embed/>
                  <p:pic>
                    <p:nvPicPr>
                      <p:cNvPr id="132114" name="Object 18">
                        <a:extLst>
                          <a:ext uri="{FF2B5EF4-FFF2-40B4-BE49-F238E27FC236}">
                            <a16:creationId xmlns:a16="http://schemas.microsoft.com/office/drawing/2014/main" id="{B5F6904C-2BC2-CA4F-9A4E-12B4767074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981576"/>
                        <a:ext cx="1436688" cy="938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5" name="Object 19">
            <a:extLst>
              <a:ext uri="{FF2B5EF4-FFF2-40B4-BE49-F238E27FC236}">
                <a16:creationId xmlns:a16="http://schemas.microsoft.com/office/drawing/2014/main" id="{19E4D6B5-81F9-9146-924C-782314A8495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78713" y="5229226"/>
          <a:ext cx="1739900" cy="441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4" name="Формула" r:id="rId25" imgW="18427700" imgH="4686300" progId="Equation.3">
                  <p:embed/>
                </p:oleObj>
              </mc:Choice>
              <mc:Fallback>
                <p:oleObj name="Формула" r:id="rId25" imgW="18427700" imgH="4686300" progId="Equation.3">
                  <p:embed/>
                  <p:pic>
                    <p:nvPicPr>
                      <p:cNvPr id="132115" name="Object 19">
                        <a:extLst>
                          <a:ext uri="{FF2B5EF4-FFF2-40B4-BE49-F238E27FC236}">
                            <a16:creationId xmlns:a16="http://schemas.microsoft.com/office/drawing/2014/main" id="{19E4D6B5-81F9-9146-924C-782314A8495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78713" y="5229226"/>
                        <a:ext cx="1739900" cy="441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2116" name="Object 20">
            <a:extLst>
              <a:ext uri="{FF2B5EF4-FFF2-40B4-BE49-F238E27FC236}">
                <a16:creationId xmlns:a16="http://schemas.microsoft.com/office/drawing/2014/main" id="{6F92C608-345F-7643-900D-C97785C005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48525" y="5876926"/>
          <a:ext cx="1189038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5" name="Формула" r:id="rId27" imgW="12585700" imgH="3213100" progId="Equation.3">
                  <p:embed/>
                </p:oleObj>
              </mc:Choice>
              <mc:Fallback>
                <p:oleObj name="Формула" r:id="rId27" imgW="12585700" imgH="3213100" progId="Equation.3">
                  <p:embed/>
                  <p:pic>
                    <p:nvPicPr>
                      <p:cNvPr id="132116" name="Object 20">
                        <a:extLst>
                          <a:ext uri="{FF2B5EF4-FFF2-40B4-BE49-F238E27FC236}">
                            <a16:creationId xmlns:a16="http://schemas.microsoft.com/office/drawing/2014/main" id="{6F92C608-345F-7643-900D-C97785C005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8525" y="5876926"/>
                        <a:ext cx="1189038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8445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2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2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2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2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2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2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32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2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2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32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32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32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32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1" grpId="0"/>
      <p:bldP spid="132105" grpId="0"/>
      <p:bldP spid="132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5">
            <a:extLst>
              <a:ext uri="{FF2B5EF4-FFF2-40B4-BE49-F238E27FC236}">
                <a16:creationId xmlns:a16="http://schemas.microsoft.com/office/drawing/2014/main" id="{ED81347E-E795-8C4A-B253-E753A7E9BE27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135188" y="260350"/>
            <a:ext cx="8039100" cy="685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Решение уравнений со</a:t>
            </a:r>
            <a:r>
              <a:rPr lang="en-US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s </a:t>
            </a:r>
            <a:r>
              <a:rPr lang="ru-RU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х =</a:t>
            </a:r>
            <a:r>
              <a:rPr lang="en-US" sz="2400" b="1" i="1" kern="10" spc="480">
                <a:gradFill rotWithShape="1">
                  <a:gsLst>
                    <a:gs pos="0">
                      <a:srgbClr val="990099"/>
                    </a:gs>
                    <a:gs pos="100000">
                      <a:srgbClr val="FF0066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cs typeface="Times New Roman" panose="02020603050405020304" pitchFamily="18" charset="0"/>
              </a:rPr>
              <a:t>a.</a:t>
            </a:r>
            <a:endParaRPr lang="ru-RU" sz="2400" b="1" i="1" kern="10" spc="480">
              <a:gradFill rotWithShape="1">
                <a:gsLst>
                  <a:gs pos="0">
                    <a:srgbClr val="990099"/>
                  </a:gs>
                  <a:gs pos="100000">
                    <a:srgbClr val="FF0066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>
                    <a:alpha val="79999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  <p:sp>
        <p:nvSpPr>
          <p:cNvPr id="23555" name="Text Box 6">
            <a:extLst>
              <a:ext uri="{FF2B5EF4-FFF2-40B4-BE49-F238E27FC236}">
                <a16:creationId xmlns:a16="http://schemas.microsoft.com/office/drawing/2014/main" id="{87BBDE90-D96F-6D42-AF3E-CA80534A6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3113" y="1144588"/>
            <a:ext cx="5975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1. Сколько серий решений имеет уравнение:</a:t>
            </a:r>
          </a:p>
        </p:txBody>
      </p:sp>
      <p:graphicFrame>
        <p:nvGraphicFramePr>
          <p:cNvPr id="23556" name="Object 7">
            <a:extLst>
              <a:ext uri="{FF2B5EF4-FFF2-40B4-BE49-F238E27FC236}">
                <a16:creationId xmlns:a16="http://schemas.microsoft.com/office/drawing/2014/main" id="{DECB6FE7-74C4-CC4D-9B6B-0D5817C2F29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79650" y="1700213"/>
          <a:ext cx="137160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Формула" r:id="rId3" imgW="13462000" imgH="4102100" progId="Equation.3">
                  <p:embed/>
                </p:oleObj>
              </mc:Choice>
              <mc:Fallback>
                <p:oleObj name="Формула" r:id="rId3" imgW="13462000" imgH="4102100" progId="Equation.3">
                  <p:embed/>
                  <p:pic>
                    <p:nvPicPr>
                      <p:cNvPr id="23556" name="Object 7">
                        <a:extLst>
                          <a:ext uri="{FF2B5EF4-FFF2-40B4-BE49-F238E27FC236}">
                            <a16:creationId xmlns:a16="http://schemas.microsoft.com/office/drawing/2014/main" id="{DECB6FE7-74C4-CC4D-9B6B-0D5817C2F2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1700213"/>
                        <a:ext cx="1371600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7" name="Object 8">
            <a:extLst>
              <a:ext uri="{FF2B5EF4-FFF2-40B4-BE49-F238E27FC236}">
                <a16:creationId xmlns:a16="http://schemas.microsoft.com/office/drawing/2014/main" id="{B5726654-2965-3A44-8CAA-3105443ED8C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751763" y="1412876"/>
          <a:ext cx="2176462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Формула" r:id="rId5" imgW="21361400" imgH="9067800" progId="Equation.3">
                  <p:embed/>
                </p:oleObj>
              </mc:Choice>
              <mc:Fallback>
                <p:oleObj name="Формула" r:id="rId5" imgW="21361400" imgH="9067800" progId="Equation.3">
                  <p:embed/>
                  <p:pic>
                    <p:nvPicPr>
                      <p:cNvPr id="23557" name="Object 8">
                        <a:extLst>
                          <a:ext uri="{FF2B5EF4-FFF2-40B4-BE49-F238E27FC236}">
                            <a16:creationId xmlns:a16="http://schemas.microsoft.com/office/drawing/2014/main" id="{B5726654-2965-3A44-8CAA-3105443ED8C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1763" y="1412876"/>
                        <a:ext cx="2176462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8" name="Object 9">
            <a:extLst>
              <a:ext uri="{FF2B5EF4-FFF2-40B4-BE49-F238E27FC236}">
                <a16:creationId xmlns:a16="http://schemas.microsoft.com/office/drawing/2014/main" id="{310E82DB-828E-254D-BB91-18D40C08781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016501" y="1700213"/>
          <a:ext cx="1819275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3" name="Формула" r:id="rId7" imgW="17843500" imgH="4102100" progId="Equation.3">
                  <p:embed/>
                </p:oleObj>
              </mc:Choice>
              <mc:Fallback>
                <p:oleObj name="Формула" r:id="rId7" imgW="17843500" imgH="4102100" progId="Equation.3">
                  <p:embed/>
                  <p:pic>
                    <p:nvPicPr>
                      <p:cNvPr id="23558" name="Object 9">
                        <a:extLst>
                          <a:ext uri="{FF2B5EF4-FFF2-40B4-BE49-F238E27FC236}">
                            <a16:creationId xmlns:a16="http://schemas.microsoft.com/office/drawing/2014/main" id="{310E82DB-828E-254D-BB91-18D40C08781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16501" y="1700213"/>
                        <a:ext cx="1819275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59" name="Object 10">
            <a:extLst>
              <a:ext uri="{FF2B5EF4-FFF2-40B4-BE49-F238E27FC236}">
                <a16:creationId xmlns:a16="http://schemas.microsoft.com/office/drawing/2014/main" id="{80B5B15E-4718-D548-A6FF-10ED86F9083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51089" y="2349501"/>
          <a:ext cx="1550987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4" name="Формула" r:id="rId9" imgW="15214600" imgH="4102100" progId="Equation.3">
                  <p:embed/>
                </p:oleObj>
              </mc:Choice>
              <mc:Fallback>
                <p:oleObj name="Формула" r:id="rId9" imgW="15214600" imgH="4102100" progId="Equation.3">
                  <p:embed/>
                  <p:pic>
                    <p:nvPicPr>
                      <p:cNvPr id="23559" name="Object 10">
                        <a:extLst>
                          <a:ext uri="{FF2B5EF4-FFF2-40B4-BE49-F238E27FC236}">
                            <a16:creationId xmlns:a16="http://schemas.microsoft.com/office/drawing/2014/main" id="{80B5B15E-4718-D548-A6FF-10ED86F9083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1089" y="2349501"/>
                        <a:ext cx="1550987" cy="417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0" name="Object 11">
            <a:extLst>
              <a:ext uri="{FF2B5EF4-FFF2-40B4-BE49-F238E27FC236}">
                <a16:creationId xmlns:a16="http://schemas.microsoft.com/office/drawing/2014/main" id="{3706127C-996F-1E40-B665-4ACF9ED463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183564" y="2349500"/>
          <a:ext cx="1639887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Формула" r:id="rId11" imgW="16090900" imgH="4686300" progId="Equation.3">
                  <p:embed/>
                </p:oleObj>
              </mc:Choice>
              <mc:Fallback>
                <p:oleObj name="Формула" r:id="rId11" imgW="16090900" imgH="4686300" progId="Equation.3">
                  <p:embed/>
                  <p:pic>
                    <p:nvPicPr>
                      <p:cNvPr id="23560" name="Object 11">
                        <a:extLst>
                          <a:ext uri="{FF2B5EF4-FFF2-40B4-BE49-F238E27FC236}">
                            <a16:creationId xmlns:a16="http://schemas.microsoft.com/office/drawing/2014/main" id="{3706127C-996F-1E40-B665-4ACF9ED463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83564" y="2349500"/>
                        <a:ext cx="1639887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1" name="Object 12">
            <a:extLst>
              <a:ext uri="{FF2B5EF4-FFF2-40B4-BE49-F238E27FC236}">
                <a16:creationId xmlns:a16="http://schemas.microsoft.com/office/drawing/2014/main" id="{D343B64E-01C5-CA49-BD33-33BE1DEF454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00601" y="2060576"/>
          <a:ext cx="2384425" cy="925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6" name="Формула" r:id="rId13" imgW="23406100" imgH="9067800" progId="Equation.3">
                  <p:embed/>
                </p:oleObj>
              </mc:Choice>
              <mc:Fallback>
                <p:oleObj name="Формула" r:id="rId13" imgW="23406100" imgH="9067800" progId="Equation.3">
                  <p:embed/>
                  <p:pic>
                    <p:nvPicPr>
                      <p:cNvPr id="23561" name="Object 12">
                        <a:extLst>
                          <a:ext uri="{FF2B5EF4-FFF2-40B4-BE49-F238E27FC236}">
                            <a16:creationId xmlns:a16="http://schemas.microsoft.com/office/drawing/2014/main" id="{D343B64E-01C5-CA49-BD33-33BE1DEF454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0601" y="2060576"/>
                        <a:ext cx="2384425" cy="925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3">
            <a:extLst>
              <a:ext uri="{FF2B5EF4-FFF2-40B4-BE49-F238E27FC236}">
                <a16:creationId xmlns:a16="http://schemas.microsoft.com/office/drawing/2014/main" id="{E9EAEBD5-081C-5345-9DC6-08A2482EE04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59375" y="3068638"/>
          <a:ext cx="1371600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7" name="Формула" r:id="rId15" imgW="13462000" imgH="4102100" progId="Equation.3">
                  <p:embed/>
                </p:oleObj>
              </mc:Choice>
              <mc:Fallback>
                <p:oleObj name="Формула" r:id="rId15" imgW="13462000" imgH="4102100" progId="Equation.3">
                  <p:embed/>
                  <p:pic>
                    <p:nvPicPr>
                      <p:cNvPr id="23562" name="Object 13">
                        <a:extLst>
                          <a:ext uri="{FF2B5EF4-FFF2-40B4-BE49-F238E27FC236}">
                            <a16:creationId xmlns:a16="http://schemas.microsoft.com/office/drawing/2014/main" id="{E9EAEBD5-081C-5345-9DC6-08A2482EE04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9375" y="3068638"/>
                        <a:ext cx="1371600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3" name="Object 14">
            <a:extLst>
              <a:ext uri="{FF2B5EF4-FFF2-40B4-BE49-F238E27FC236}">
                <a16:creationId xmlns:a16="http://schemas.microsoft.com/office/drawing/2014/main" id="{20196D85-94B8-3849-B503-3A4BBD313D3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79650" y="2852739"/>
          <a:ext cx="1670050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8" name="Формула" r:id="rId17" imgW="16383000" imgH="9067800" progId="Equation.3">
                  <p:embed/>
                </p:oleObj>
              </mc:Choice>
              <mc:Fallback>
                <p:oleObj name="Формула" r:id="rId17" imgW="16383000" imgH="9067800" progId="Equation.3">
                  <p:embed/>
                  <p:pic>
                    <p:nvPicPr>
                      <p:cNvPr id="23563" name="Object 14">
                        <a:extLst>
                          <a:ext uri="{FF2B5EF4-FFF2-40B4-BE49-F238E27FC236}">
                            <a16:creationId xmlns:a16="http://schemas.microsoft.com/office/drawing/2014/main" id="{20196D85-94B8-3849-B503-3A4BBD313D3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9650" y="2852739"/>
                        <a:ext cx="1670050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4" name="Object 15">
            <a:extLst>
              <a:ext uri="{FF2B5EF4-FFF2-40B4-BE49-F238E27FC236}">
                <a16:creationId xmlns:a16="http://schemas.microsoft.com/office/drawing/2014/main" id="{F626A35A-9CCC-2744-8B28-81F8B3E1B03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824788" y="3068638"/>
          <a:ext cx="1789112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9" name="Формула" r:id="rId19" imgW="17551400" imgH="4102100" progId="Equation.3">
                  <p:embed/>
                </p:oleObj>
              </mc:Choice>
              <mc:Fallback>
                <p:oleObj name="Формула" r:id="rId19" imgW="17551400" imgH="4102100" progId="Equation.3">
                  <p:embed/>
                  <p:pic>
                    <p:nvPicPr>
                      <p:cNvPr id="23564" name="Object 15">
                        <a:extLst>
                          <a:ext uri="{FF2B5EF4-FFF2-40B4-BE49-F238E27FC236}">
                            <a16:creationId xmlns:a16="http://schemas.microsoft.com/office/drawing/2014/main" id="{F626A35A-9CCC-2744-8B28-81F8B3E1B03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4788" y="3068638"/>
                        <a:ext cx="1789112" cy="4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5" name="Text Box 16">
            <a:extLst>
              <a:ext uri="{FF2B5EF4-FFF2-40B4-BE49-F238E27FC236}">
                <a16:creationId xmlns:a16="http://schemas.microsoft.com/office/drawing/2014/main" id="{264EE4E3-5913-DA4A-BE9E-D4A745718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3750" y="3716338"/>
            <a:ext cx="1938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2. Вычислить</a:t>
            </a:r>
          </a:p>
        </p:txBody>
      </p:sp>
      <p:graphicFrame>
        <p:nvGraphicFramePr>
          <p:cNvPr id="23566" name="Object 17">
            <a:extLst>
              <a:ext uri="{FF2B5EF4-FFF2-40B4-BE49-F238E27FC236}">
                <a16:creationId xmlns:a16="http://schemas.microsoft.com/office/drawing/2014/main" id="{678A50B2-F530-E841-9D8D-46EE9CA0CA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00376" y="4005263"/>
          <a:ext cx="6696075" cy="255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Формула" r:id="rId21" imgW="77533500" imgH="29552900" progId="Equation.3">
                  <p:embed/>
                </p:oleObj>
              </mc:Choice>
              <mc:Fallback>
                <p:oleObj name="Формула" r:id="rId21" imgW="77533500" imgH="29552900" progId="Equation.3">
                  <p:embed/>
                  <p:pic>
                    <p:nvPicPr>
                      <p:cNvPr id="23566" name="Object 17">
                        <a:extLst>
                          <a:ext uri="{FF2B5EF4-FFF2-40B4-BE49-F238E27FC236}">
                            <a16:creationId xmlns:a16="http://schemas.microsoft.com/office/drawing/2014/main" id="{678A50B2-F530-E841-9D8D-46EE9CA0CA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0376" y="4005263"/>
                        <a:ext cx="6696075" cy="2551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59123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>
            <a:extLst>
              <a:ext uri="{FF2B5EF4-FFF2-40B4-BE49-F238E27FC236}">
                <a16:creationId xmlns:a16="http://schemas.microsoft.com/office/drawing/2014/main" id="{D69BDFBC-913A-C149-9270-58986B72F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8214" y="333375"/>
            <a:ext cx="1938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800080"/>
                </a:solidFill>
              </a:rPr>
              <a:t>4. Вычислить</a:t>
            </a:r>
          </a:p>
        </p:txBody>
      </p:sp>
      <p:graphicFrame>
        <p:nvGraphicFramePr>
          <p:cNvPr id="25603" name="Object 3">
            <a:extLst>
              <a:ext uri="{FF2B5EF4-FFF2-40B4-BE49-F238E27FC236}">
                <a16:creationId xmlns:a16="http://schemas.microsoft.com/office/drawing/2014/main" id="{C56A9F5B-C22D-A545-A3D7-366B02D0DAC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43476" y="404813"/>
          <a:ext cx="3203575" cy="424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Формула" r:id="rId3" imgW="26035000" imgH="34518600" progId="Equation.3">
                  <p:embed/>
                </p:oleObj>
              </mc:Choice>
              <mc:Fallback>
                <p:oleObj name="Формула" r:id="rId3" imgW="26035000" imgH="34518600" progId="Equation.3">
                  <p:embed/>
                  <p:pic>
                    <p:nvPicPr>
                      <p:cNvPr id="25603" name="Object 3">
                        <a:extLst>
                          <a:ext uri="{FF2B5EF4-FFF2-40B4-BE49-F238E27FC236}">
                            <a16:creationId xmlns:a16="http://schemas.microsoft.com/office/drawing/2014/main" id="{C56A9F5B-C22D-A545-A3D7-366B02D0DAC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3476" y="404813"/>
                        <a:ext cx="3203575" cy="424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04009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87</Words>
  <Application>Microsoft Macintosh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Century</vt:lpstr>
      <vt:lpstr>Times New Roman</vt:lpstr>
      <vt:lpstr>Тема Office</vt:lpstr>
      <vt:lpstr>Формула</vt:lpstr>
      <vt:lpstr>Устный счет</vt:lpstr>
      <vt:lpstr>Презентация PowerPoint</vt:lpstr>
      <vt:lpstr>Тригонометрическая функция углового аргумента.</vt:lpstr>
      <vt:lpstr>Закончите формулы:</vt:lpstr>
      <vt:lpstr>Расставьте знаки:</vt:lpstr>
      <vt:lpstr>Определите четверть: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счет</dc:title>
  <dc:creator>Microsoft Office User</dc:creator>
  <cp:lastModifiedBy>Microsoft Office User</cp:lastModifiedBy>
  <cp:revision>3</cp:revision>
  <dcterms:created xsi:type="dcterms:W3CDTF">2023-01-22T16:33:22Z</dcterms:created>
  <dcterms:modified xsi:type="dcterms:W3CDTF">2023-06-06T12:30:37Z</dcterms:modified>
</cp:coreProperties>
</file>