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notesMasterIdLst>
    <p:notesMasterId r:id="rId2"/>
  </p:notesMasterIdLst>
  <p:sldIdLst>
    <p:sldId id="256" r:id="rId3"/>
    <p:sldId id="262" r:id="rId4"/>
    <p:sldId id="261" r:id="rId5"/>
    <p:sldId id="263" r:id="rId6"/>
    <p:sldId id="258" r:id="rId7"/>
    <p:sldId id="265" r:id="rId8"/>
    <p:sldId id="283" r:id="rId9"/>
    <p:sldId id="259" r:id="rId10"/>
    <p:sldId id="268" r:id="rId11"/>
    <p:sldId id="264" r:id="rId12"/>
    <p:sldId id="267" r:id="rId13"/>
    <p:sldId id="269" r:id="rId14"/>
    <p:sldId id="285" r:id="rId15"/>
    <p:sldId id="270" r:id="rId16"/>
    <p:sldId id="271" r:id="rId17"/>
    <p:sldId id="273" r:id="rId18"/>
    <p:sldId id="274" r:id="rId19"/>
    <p:sldId id="280" r:id="rId20"/>
    <p:sldId id="272" r:id="rId21"/>
    <p:sldId id="275" r:id="rId22"/>
    <p:sldId id="276" r:id="rId23"/>
    <p:sldId id="277" r:id="rId24"/>
    <p:sldId id="284" r:id="rId25"/>
    <p:sldId id="281" r:id="rId26"/>
    <p:sldId id="282" r:id="rId27"/>
    <p:sldId id="278" r:id="rId28"/>
    <p:sldId id="279" r:id="rId29"/>
  </p:sldIdLst>
  <p:sldSz cx="9144000" cy="6858000" type="screen4x3"/>
  <p:notesSz cx="6858000" cy="9144000"/>
  <p:custDataLst>
    <p:tags r:id="rId30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94660"/>
  </p:normalViewPr>
  <p:slideViewPr>
    <p:cSldViewPr snapToGrid="0">
      <p:cViewPr varScale="1">
        <p:scale>
          <a:sx n="61" d="100"/>
          <a:sy n="61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slide" Target="slides/slide24.xml" /><Relationship Id="rId27" Type="http://schemas.openxmlformats.org/officeDocument/2006/relationships/slide" Target="slides/slide25.xml" /><Relationship Id="rId28" Type="http://schemas.openxmlformats.org/officeDocument/2006/relationships/slide" Target="slides/slide26.xml" /><Relationship Id="rId29" Type="http://schemas.openxmlformats.org/officeDocument/2006/relationships/slide" Target="slides/slide27.xml" /><Relationship Id="rId3" Type="http://schemas.openxmlformats.org/officeDocument/2006/relationships/slide" Target="slides/slide1.xml" /><Relationship Id="rId30" Type="http://schemas.openxmlformats.org/officeDocument/2006/relationships/tags" Target="tags/tag28.xml" /><Relationship Id="rId31" Type="http://schemas.openxmlformats.org/officeDocument/2006/relationships/presProps" Target="presProps.xml" /><Relationship Id="rId32" Type="http://schemas.openxmlformats.org/officeDocument/2006/relationships/viewProps" Target="viewProps.xml" /><Relationship Id="rId33" Type="http://schemas.openxmlformats.org/officeDocument/2006/relationships/theme" Target="theme/theme1.xml" /><Relationship Id="rId34" Type="http://schemas.openxmlformats.org/officeDocument/2006/relationships/tableStyles" Target="tableStyles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r">
              <a:defRPr sz="1200"/>
            </a:lvl1pPr>
          </a:lstStyle>
          <a:p>
            <a:pPr>
              <a:defRPr/>
            </a:pPr>
            <a:fld id="{2CD1381E-D4EE-43D5-8E5B-9805D80DD2E2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200"/>
            </a:lvl1pPr>
          </a:lstStyle>
          <a:p>
            <a:pPr>
              <a:defRPr/>
            </a:pPr>
            <a:fld id="{D97EE666-D11C-4A01-B579-8E25FF780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defPPr/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defPPr/>
          </a:lstStyle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/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/>
            <a:fld id="{38EB28D9-6B32-415C-82BC-5994281B5AA3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435100"/>
            <a:ext cx="7772400" cy="965199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/>
            </a:lvl1pPr>
          </a:lstStyle>
          <a:p>
            <a:pPr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5200" y="2725738"/>
            <a:ext cx="6858000" cy="474662"/>
          </a:xfrm>
          <a:solidFill>
            <a:schemeClr val="lt1">
              <a:alpha val="74000"/>
            </a:schemeClr>
          </a:solidFill>
        </p:spPr>
        <p:txBody>
          <a:bodyPr/>
          <a:lstStyle>
            <a:defPPr/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/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fld id="{3B3444EA-D5AA-47C4-BB4F-6FD5597E65D7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fld id="{21ADC189-3DEE-4E80-99CA-F9CD22D38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516188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defPPr/>
          </a:lstStyle>
          <a:p>
            <a:pPr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81000"/>
            </a:schemeClr>
          </a:solidFill>
        </p:spPr>
        <p:txBody>
          <a:bodyPr/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fld id="{9A169FAD-CFA3-4D98-A155-9F4CD54956F1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fld id="{BE00E692-72EF-4902-935C-125666F2A5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144057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fld id="{133CE15F-B2D3-455F-A4D9-5E66B9BE15DC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fld id="{407E3A95-21CB-4878-9E19-B40083B35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847360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image" Target="../media/image1.jpeg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/>
          </a:lstStyle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/>
          </a:lstStyle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FE5272-E9FE-4DDB-970D-B5F191E6EEB4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 eaLnBrk="1" fontAlgn="auto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B82DDA-9099-4E2E-9A12-5CD49DF45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transition/>
  <p:timing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defPPr/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hyperlink" Target="http://alenka-desnogorsk.ru/" TargetMode="External" /><Relationship Id="rId3" Type="http://schemas.openxmlformats.org/officeDocument/2006/relationships/image" Target="../media/image2.png" /><Relationship Id="rId4" Type="http://schemas.openxmlformats.org/officeDocument/2006/relationships/image" Target="../media/image3.png" /><Relationship Id="rId5" Type="http://schemas.openxmlformats.org/officeDocument/2006/relationships/audio" Target="NULL" /><Relationship Id="rId6" Type="http://schemas.openxmlformats.org/officeDocument/2006/relationships/tags" Target="../tags/tag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8.jpeg" /><Relationship Id="rId3" Type="http://schemas.openxmlformats.org/officeDocument/2006/relationships/image" Target="../media/image29.jpeg" /><Relationship Id="rId4" Type="http://schemas.openxmlformats.org/officeDocument/2006/relationships/image" Target="../media/image30.jpeg" /><Relationship Id="rId5" Type="http://schemas.openxmlformats.org/officeDocument/2006/relationships/tags" Target="../tags/tag10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1.jpeg" /><Relationship Id="rId3" Type="http://schemas.openxmlformats.org/officeDocument/2006/relationships/image" Target="../media/image32.jpeg" /><Relationship Id="rId4" Type="http://schemas.openxmlformats.org/officeDocument/2006/relationships/image" Target="../media/image33.jpeg" /><Relationship Id="rId5" Type="http://schemas.openxmlformats.org/officeDocument/2006/relationships/tags" Target="../tags/tag11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4.jpeg" /><Relationship Id="rId3" Type="http://schemas.openxmlformats.org/officeDocument/2006/relationships/image" Target="../media/image35.jpeg" /><Relationship Id="rId4" Type="http://schemas.openxmlformats.org/officeDocument/2006/relationships/image" Target="../media/image36.jpeg" /><Relationship Id="rId5" Type="http://schemas.openxmlformats.org/officeDocument/2006/relationships/image" Target="../media/image37.jpeg" /><Relationship Id="rId6" Type="http://schemas.openxmlformats.org/officeDocument/2006/relationships/image" Target="../media/image38.jpeg" /><Relationship Id="rId7" Type="http://schemas.openxmlformats.org/officeDocument/2006/relationships/image" Target="../media/image39.jpeg" /><Relationship Id="rId8" Type="http://schemas.openxmlformats.org/officeDocument/2006/relationships/image" Target="../media/image40.jpeg" /><Relationship Id="rId9" Type="http://schemas.openxmlformats.org/officeDocument/2006/relationships/tags" Target="../tags/tag12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image" Target="../media/image41.jpeg" /><Relationship Id="rId4" Type="http://schemas.openxmlformats.org/officeDocument/2006/relationships/image" Target="../media/image42.jpeg" /><Relationship Id="rId5" Type="http://schemas.openxmlformats.org/officeDocument/2006/relationships/tags" Target="../tags/tag13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image" Target="../media/image43.jpeg" /><Relationship Id="rId4" Type="http://schemas.openxmlformats.org/officeDocument/2006/relationships/image" Target="../media/image44.jpeg" /><Relationship Id="rId5" Type="http://schemas.openxmlformats.org/officeDocument/2006/relationships/image" Target="../media/image45.jpeg" /><Relationship Id="rId6" Type="http://schemas.openxmlformats.org/officeDocument/2006/relationships/tags" Target="../tags/tag14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6.jpeg" /><Relationship Id="rId3" Type="http://schemas.openxmlformats.org/officeDocument/2006/relationships/image" Target="../media/image47.jpeg" /><Relationship Id="rId4" Type="http://schemas.openxmlformats.org/officeDocument/2006/relationships/image" Target="../media/image48.jpeg" /><Relationship Id="rId5" Type="http://schemas.openxmlformats.org/officeDocument/2006/relationships/image" Target="../media/image49.jpeg" /><Relationship Id="rId6" Type="http://schemas.openxmlformats.org/officeDocument/2006/relationships/image" Target="../media/image50.jpeg" /><Relationship Id="rId7" Type="http://schemas.openxmlformats.org/officeDocument/2006/relationships/image" Target="../media/image51.jpeg" /><Relationship Id="rId8" Type="http://schemas.openxmlformats.org/officeDocument/2006/relationships/tags" Target="../tags/tag15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2.jpeg" /><Relationship Id="rId3" Type="http://schemas.openxmlformats.org/officeDocument/2006/relationships/image" Target="../media/image53.jpeg" /><Relationship Id="rId4" Type="http://schemas.openxmlformats.org/officeDocument/2006/relationships/image" Target="../media/image54.jpeg" /><Relationship Id="rId5" Type="http://schemas.openxmlformats.org/officeDocument/2006/relationships/image" Target="../media/image55.jpeg" /><Relationship Id="rId6" Type="http://schemas.openxmlformats.org/officeDocument/2006/relationships/image" Target="../media/image56.jpeg" /><Relationship Id="rId7" Type="http://schemas.openxmlformats.org/officeDocument/2006/relationships/image" Target="../media/image57.jpeg" /><Relationship Id="rId8" Type="http://schemas.openxmlformats.org/officeDocument/2006/relationships/tags" Target="../tags/tag16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8.jpeg" /><Relationship Id="rId3" Type="http://schemas.openxmlformats.org/officeDocument/2006/relationships/image" Target="../media/image59.jpeg" /><Relationship Id="rId4" Type="http://schemas.openxmlformats.org/officeDocument/2006/relationships/image" Target="../media/image60.jpeg" /><Relationship Id="rId5" Type="http://schemas.openxmlformats.org/officeDocument/2006/relationships/image" Target="../media/image61.jpeg" /><Relationship Id="rId6" Type="http://schemas.openxmlformats.org/officeDocument/2006/relationships/tags" Target="../tags/tag17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2.jpeg" /><Relationship Id="rId3" Type="http://schemas.openxmlformats.org/officeDocument/2006/relationships/image" Target="../media/image63.jpeg" /><Relationship Id="rId4" Type="http://schemas.openxmlformats.org/officeDocument/2006/relationships/image" Target="../media/image64.jpeg" /><Relationship Id="rId5" Type="http://schemas.openxmlformats.org/officeDocument/2006/relationships/image" Target="../media/image65.jpeg" /><Relationship Id="rId6" Type="http://schemas.openxmlformats.org/officeDocument/2006/relationships/image" Target="../media/image66.jpeg" /><Relationship Id="rId7" Type="http://schemas.openxmlformats.org/officeDocument/2006/relationships/tags" Target="../tags/tag18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67.jpeg" /><Relationship Id="rId3" Type="http://schemas.openxmlformats.org/officeDocument/2006/relationships/image" Target="../media/image68.jpeg" /><Relationship Id="rId4" Type="http://schemas.openxmlformats.org/officeDocument/2006/relationships/image" Target="../media/image69.jpeg" /><Relationship Id="rId5" Type="http://schemas.openxmlformats.org/officeDocument/2006/relationships/tags" Target="../tags/tag19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tags" Target="../tags/tag2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70.jpeg" /><Relationship Id="rId3" Type="http://schemas.openxmlformats.org/officeDocument/2006/relationships/image" Target="../media/image71.jpeg" /><Relationship Id="rId4" Type="http://schemas.openxmlformats.org/officeDocument/2006/relationships/image" Target="../media/image72.jpeg" /><Relationship Id="rId5" Type="http://schemas.openxmlformats.org/officeDocument/2006/relationships/image" Target="../media/image73.jpeg" /><Relationship Id="rId6" Type="http://schemas.openxmlformats.org/officeDocument/2006/relationships/tags" Target="../tags/tag20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image" Target="../media/image74.jpeg" /><Relationship Id="rId4" Type="http://schemas.openxmlformats.org/officeDocument/2006/relationships/image" Target="../media/image75.jpeg" /><Relationship Id="rId5" Type="http://schemas.openxmlformats.org/officeDocument/2006/relationships/image" Target="../media/image76.jpeg" /><Relationship Id="rId6" Type="http://schemas.openxmlformats.org/officeDocument/2006/relationships/image" Target="../media/image77.jpeg" /><Relationship Id="rId7" Type="http://schemas.openxmlformats.org/officeDocument/2006/relationships/tags" Target="../tags/tag21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8.jpeg" /><Relationship Id="rId3" Type="http://schemas.openxmlformats.org/officeDocument/2006/relationships/image" Target="../media/image79.jpeg" /><Relationship Id="rId4" Type="http://schemas.openxmlformats.org/officeDocument/2006/relationships/image" Target="../media/image80.jpeg" /><Relationship Id="rId5" Type="http://schemas.openxmlformats.org/officeDocument/2006/relationships/image" Target="../media/image81.jpeg" /><Relationship Id="rId6" Type="http://schemas.openxmlformats.org/officeDocument/2006/relationships/image" Target="../media/image82.jpeg" /><Relationship Id="rId7" Type="http://schemas.openxmlformats.org/officeDocument/2006/relationships/image" Target="../media/image83.jpeg" /><Relationship Id="rId8" Type="http://schemas.openxmlformats.org/officeDocument/2006/relationships/tags" Target="../tags/tag22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84.jpeg" /><Relationship Id="rId3" Type="http://schemas.openxmlformats.org/officeDocument/2006/relationships/image" Target="../media/image85.jpeg" /><Relationship Id="rId4" Type="http://schemas.openxmlformats.org/officeDocument/2006/relationships/image" Target="../media/image86.jpeg" /><Relationship Id="rId5" Type="http://schemas.openxmlformats.org/officeDocument/2006/relationships/image" Target="../media/image87.jpeg" /><Relationship Id="rId6" Type="http://schemas.openxmlformats.org/officeDocument/2006/relationships/image" Target="../media/image88.jpeg" /><Relationship Id="rId7" Type="http://schemas.openxmlformats.org/officeDocument/2006/relationships/tags" Target="../tags/tag23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89.jpeg" /><Relationship Id="rId3" Type="http://schemas.openxmlformats.org/officeDocument/2006/relationships/image" Target="../media/image90.jpeg" /><Relationship Id="rId4" Type="http://schemas.openxmlformats.org/officeDocument/2006/relationships/image" Target="../media/image91.jpeg" /><Relationship Id="rId5" Type="http://schemas.openxmlformats.org/officeDocument/2006/relationships/image" Target="../media/image92.jpeg" /><Relationship Id="rId6" Type="http://schemas.openxmlformats.org/officeDocument/2006/relationships/image" Target="../media/image93.jpeg" /><Relationship Id="rId7" Type="http://schemas.openxmlformats.org/officeDocument/2006/relationships/tags" Target="../tags/tag24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94.jpeg" /><Relationship Id="rId3" Type="http://schemas.openxmlformats.org/officeDocument/2006/relationships/image" Target="../media/image95.jpeg" /><Relationship Id="rId4" Type="http://schemas.openxmlformats.org/officeDocument/2006/relationships/image" Target="../media/image96.jpeg" /><Relationship Id="rId5" Type="http://schemas.openxmlformats.org/officeDocument/2006/relationships/image" Target="../media/image97.jpeg" /><Relationship Id="rId6" Type="http://schemas.openxmlformats.org/officeDocument/2006/relationships/tags" Target="../tags/tag25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8.jpeg" /><Relationship Id="rId3" Type="http://schemas.openxmlformats.org/officeDocument/2006/relationships/image" Target="../media/image99.jpeg" /><Relationship Id="rId4" Type="http://schemas.openxmlformats.org/officeDocument/2006/relationships/image" Target="../media/image100.jpeg" /><Relationship Id="rId5" Type="http://schemas.openxmlformats.org/officeDocument/2006/relationships/image" Target="../media/image101.jpeg" /><Relationship Id="rId6" Type="http://schemas.openxmlformats.org/officeDocument/2006/relationships/image" Target="../media/image102.jpeg" /><Relationship Id="rId7" Type="http://schemas.openxmlformats.org/officeDocument/2006/relationships/image" Target="../media/image103.jpeg" /><Relationship Id="rId8" Type="http://schemas.openxmlformats.org/officeDocument/2006/relationships/tags" Target="../tags/tag26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27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Relationship Id="rId3" Type="http://schemas.openxmlformats.org/officeDocument/2006/relationships/image" Target="../media/image6.jpeg" /><Relationship Id="rId4" Type="http://schemas.openxmlformats.org/officeDocument/2006/relationships/image" Target="../media/image7.jpeg" /><Relationship Id="rId5" Type="http://schemas.openxmlformats.org/officeDocument/2006/relationships/image" Target="../media/image8.jpeg" /><Relationship Id="rId6" Type="http://schemas.openxmlformats.org/officeDocument/2006/relationships/tags" Target="../tags/tag3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Relationship Id="rId5" Type="http://schemas.openxmlformats.org/officeDocument/2006/relationships/tags" Target="../tags/tag4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Relationship Id="rId5" Type="http://schemas.openxmlformats.org/officeDocument/2006/relationships/image" Target="../media/image15.jpeg" /><Relationship Id="rId6" Type="http://schemas.openxmlformats.org/officeDocument/2006/relationships/image" Target="../media/image16.jpeg" /><Relationship Id="rId7" Type="http://schemas.openxmlformats.org/officeDocument/2006/relationships/image" Target="../media/image17.jpeg" /><Relationship Id="rId8" Type="http://schemas.openxmlformats.org/officeDocument/2006/relationships/tags" Target="../tags/tag5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image" Target="../media/image18.jpeg" /><Relationship Id="rId4" Type="http://schemas.openxmlformats.org/officeDocument/2006/relationships/tags" Target="../tags/tag6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Relationship Id="rId5" Type="http://schemas.openxmlformats.org/officeDocument/2006/relationships/tags" Target="../tags/tag7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Relationship Id="rId5" Type="http://schemas.openxmlformats.org/officeDocument/2006/relationships/image" Target="../media/image24.jpeg" /><Relationship Id="rId6" Type="http://schemas.openxmlformats.org/officeDocument/2006/relationships/tags" Target="../tags/tag8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5.jpeg" /><Relationship Id="rId3" Type="http://schemas.openxmlformats.org/officeDocument/2006/relationships/image" Target="../media/image26.jpeg" /><Relationship Id="rId4" Type="http://schemas.openxmlformats.org/officeDocument/2006/relationships/image" Target="../media/image27.jpeg" /><Relationship Id="rId5" Type="http://schemas.openxmlformats.org/officeDocument/2006/relationships/tags" Target="../tags/tag9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5000" y="3327400"/>
            <a:ext cx="6911975" cy="3013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rtlCol="0">
            <a:normAutofit fontScale="90000"/>
          </a:bodyPr>
          <a:lstStyle>
            <a:defPPr/>
          </a:lstStyle>
          <a:p>
            <a:pPr eaLnBrk="1" fontAlgn="auto" hangingPunct="1">
              <a:spcAft>
                <a:spcPct val="0"/>
              </a:spcAft>
              <a:defRPr/>
            </a:pPr>
            <a:br>
              <a:rPr lang="ru-RU" sz="440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40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4400" b="1" smtClean="0">
                <a:solidFill>
                  <a:schemeClr val="accent1">
                    <a:lumMod val="50000"/>
                  </a:schemeClr>
                </a:solidFill>
              </a:rPr>
              <a:t>Визитная карточка </a:t>
            </a:r>
            <a:br>
              <a:rPr lang="ru-RU" sz="4400" b="1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400" b="1" smtClean="0">
                <a:solidFill>
                  <a:schemeClr val="accent1">
                    <a:lumMod val="50000"/>
                  </a:schemeClr>
                </a:solidFill>
              </a:rPr>
              <a:t>подготовительной группы №9</a:t>
            </a:r>
            <a:br>
              <a:rPr lang="ru-RU" b="1">
                <a:solidFill>
                  <a:schemeClr val="accent1">
                    <a:lumMod val="50000"/>
                  </a:schemeClr>
                </a:solidFill>
                <a:hlinkClick r:id="rId2"/>
              </a:rPr>
            </a:br>
            <a:r>
              <a:rPr lang="ru-RU" sz="3100" b="1" smtClean="0">
                <a:solidFill>
                  <a:schemeClr val="accent1">
                    <a:lumMod val="50000"/>
                  </a:schemeClr>
                </a:solidFill>
              </a:rPr>
              <a:t>МБДОУ </a:t>
            </a:r>
            <a:r>
              <a:rPr lang="ru-RU" sz="3100" b="1">
                <a:solidFill>
                  <a:schemeClr val="accent1">
                    <a:lumMod val="50000"/>
                  </a:schemeClr>
                </a:solidFill>
              </a:rPr>
              <a:t>"ДЕТСКИЙ САД "АЛЕНКА" </a:t>
            </a:r>
            <a:br>
              <a:rPr lang="ru-RU" sz="3100" b="1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b="1" smtClean="0">
                <a:solidFill>
                  <a:schemeClr val="accent1">
                    <a:lumMod val="50000"/>
                  </a:schemeClr>
                </a:solidFill>
              </a:rPr>
              <a:t>Г</a:t>
            </a:r>
            <a:r>
              <a:rPr lang="ru-RU" sz="3100" b="1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sz="3100" b="1" smtClean="0">
                <a:solidFill>
                  <a:schemeClr val="accent1">
                    <a:lumMod val="50000"/>
                  </a:schemeClr>
                </a:solidFill>
              </a:rPr>
              <a:t>ДЕСНОГОРСКА </a:t>
            </a:r>
            <a:br>
              <a:rPr lang="ru-RU" sz="3100" b="1" smtClean="0">
                <a:solidFill>
                  <a:schemeClr val="accent1">
                    <a:lumMod val="50000"/>
                  </a:schemeClr>
                </a:solidFill>
              </a:rPr>
            </a:br>
            <a:br>
              <a:rPr lang="ru-RU" sz="3100" b="1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b="1" smtClean="0">
                <a:solidFill>
                  <a:schemeClr val="accent1">
                    <a:lumMod val="50000"/>
                  </a:schemeClr>
                </a:solidFill>
              </a:rPr>
              <a:t>        </a:t>
            </a:r>
            <a:r>
              <a:rPr lang="ru-RU" sz="2000" b="1" smtClean="0">
                <a:solidFill>
                  <a:schemeClr val="accent1">
                    <a:lumMod val="50000"/>
                  </a:schemeClr>
                </a:solidFill>
              </a:rPr>
              <a:t>Воспитатель: Космачева Елена Сергеевна</a:t>
            </a:r>
            <a:endParaRPr lang="ru-RU" sz="2000" b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9813" y="1231900"/>
            <a:ext cx="4618037" cy="522288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eaLnBrk="1" hangingPunct="1">
              <a:defRPr/>
            </a:pPr>
            <a:r>
              <a:rPr lang="ru-RU" altLang="ru-RU" sz="2800">
                <a:solidFill>
                  <a:schemeClr val="accent1">
                    <a:lumMod val="50000"/>
                  </a:schemeClr>
                </a:solidFill>
              </a:rPr>
              <a:t>«Здравствуйте, а вот и мы!»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99" y="476316"/>
            <a:ext cx="3582951" cy="2687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mix_4m35s (audio-joiner.com) (3).mp3">
            <a:hlinkClick action="ppaction://media"/>
          </p:cNvPr>
          <p:cNvPicPr>
            <a:picLocks noRot="1" noChangeAspect="1"/>
          </p:cNvPicPr>
          <p:nvPr>
            <a:audioFile r:link="rId5"/>
            <p:extLst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89700" y="47625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6"/>
    </p:custDataLst>
  </p:cSld>
  <p:clrMapOvr>
    <a:masterClrMapping/>
  </p:clrMapOvr>
  <p:transition spd="slow" advTm="132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  <p:cond evt="onBegin" delay="0">
                          <p:tn val="14"/>
                        </p:cond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  <p:cond evt="onBegin" delay="0">
                          <p:tn val="21"/>
                        </p:cond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23" y="357245"/>
            <a:ext cx="3816153" cy="306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107" y="337563"/>
            <a:ext cx="3845327" cy="30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-214313" y="3832225"/>
            <a:ext cx="4572001" cy="1570038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В физкультурном зале мы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Дружно занимаемся!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Стать мы сильными должны, 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Вот как мы стараемся!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042" y="3425995"/>
            <a:ext cx="2967088" cy="3414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5"/>
    </p:custDataLst>
  </p:cSld>
  <p:clrMapOvr>
    <a:masterClrMapping/>
  </p:clrMapOvr>
  <p:transition spd="slow" advTm="111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Объект 1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1766" y="3648636"/>
            <a:ext cx="3433666" cy="2644069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6301" y="3648636"/>
            <a:ext cx="3418664" cy="26046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235325" y="1349375"/>
            <a:ext cx="3683000" cy="1570038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Для массажа, для осанки –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Коврики и мячики!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Вот здоровые какие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Девочки и мальчики!</a:t>
            </a:r>
          </a:p>
        </p:txBody>
      </p:sp>
    </p:spTree>
    <p:custDataLst>
      <p:tags r:id="rId5"/>
    </p:custDataLst>
  </p:cSld>
  <p:clrMapOvr>
    <a:masterClrMapping/>
  </p:clrMapOvr>
  <p:transition spd="slow" advTm="92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0">
          <a:gsLst>
            <a:gs pos="0">
              <a:srgbClr val="F7FAFD"/>
            </a:gs>
            <a:gs pos="74001">
              <a:srgbClr val="B5D2EC"/>
            </a:gs>
            <a:gs pos="83000">
              <a:srgbClr val="B5D2EC"/>
            </a:gs>
            <a:gs pos="100000">
              <a:srgbClr val="CEE1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Прямоугольник 8"/>
          <p:cNvSpPr/>
          <p:nvPr/>
        </p:nvSpPr>
        <p:spPr>
          <a:xfrm>
            <a:off x="3944938" y="0"/>
            <a:ext cx="4572000" cy="1570038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Заниматься интересно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Многому научимся.</a:t>
            </a:r>
            <a:b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Любознательны мы очень,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С нами не соскучишься!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02" y="4490238"/>
            <a:ext cx="3011922" cy="2258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3043" y="1648222"/>
            <a:ext cx="2706370" cy="2435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21" y="-81521"/>
            <a:ext cx="2975267" cy="2231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20" y="2258787"/>
            <a:ext cx="2975267" cy="2231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8670" y="1715400"/>
            <a:ext cx="3013787" cy="2260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0741" y="4121102"/>
            <a:ext cx="3011716" cy="2258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1462" y="4161697"/>
            <a:ext cx="2869532" cy="2524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9"/>
    </p:custDataLst>
  </p:cSld>
  <p:clrMapOvr>
    <a:masterClrMapping/>
  </p:clrMapOvr>
  <p:transition spd="slow" advTm="143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43" cy="6858000"/>
          </a:xfrm>
          <a:prstGeom prst="rect">
            <a:avLst/>
          </a:prstGeom>
          <a:effectLst>
            <a:softEdge rad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803775" y="1244600"/>
            <a:ext cx="4572000" cy="1200150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br>
              <a:rPr lang="ru-RU" sz="2400"/>
            </a:br>
            <a:br>
              <a:rPr lang="ru-RU" sz="2400"/>
            </a:b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1788" y="206375"/>
            <a:ext cx="4572000" cy="831850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Хоть пока и по слогам-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Книгу я читаю сам!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413" y="392113"/>
            <a:ext cx="4138612" cy="3105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7800" y="3609975"/>
            <a:ext cx="4178300" cy="3133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5"/>
    </p:custDataLst>
  </p:cSld>
  <p:clrMapOvr>
    <a:masterClrMapping/>
  </p:clrMapOvr>
  <p:transition spd="slow" advTm="75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43" cy="6858000"/>
          </a:xfrm>
          <a:prstGeom prst="rect">
            <a:avLst/>
          </a:prstGeom>
          <a:effectLst>
            <a:softEdge rad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803775" y="1244600"/>
            <a:ext cx="4572000" cy="1200150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br>
              <a:rPr lang="ru-RU" sz="2400"/>
            </a:br>
            <a:br>
              <a:rPr lang="ru-RU" sz="2400"/>
            </a:b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379413" y="168275"/>
            <a:ext cx="4572001" cy="461963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Уголок природы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06475" y="4819650"/>
            <a:ext cx="4572000" cy="1568450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В нашем уголке природы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Есть красивые цветы,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И в любое время года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Он – источник красоты!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6559" y="-182282"/>
            <a:ext cx="3177254" cy="3459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841" y="3277394"/>
            <a:ext cx="3036689" cy="3386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633" y="1612105"/>
            <a:ext cx="3971925" cy="2978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6"/>
    </p:custDataLst>
  </p:cSld>
  <p:clrMapOvr>
    <a:masterClrMapping/>
  </p:clrMapOvr>
  <p:transition spd="slow" advTm="116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 4"/>
          <p:cNvSpPr/>
          <p:nvPr/>
        </p:nvSpPr>
        <p:spPr>
          <a:xfrm>
            <a:off x="1817688" y="214313"/>
            <a:ext cx="4572000" cy="830262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Уголок безопасности</a:t>
            </a:r>
            <a:br>
              <a:rPr lang="ru-RU" sz="2400"/>
            </a:b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45" y="59226"/>
            <a:ext cx="2492401" cy="2858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0568" y="2888398"/>
            <a:ext cx="2437684" cy="3376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55" y="2876653"/>
            <a:ext cx="2487580" cy="2112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45" y="4892706"/>
            <a:ext cx="2487580" cy="1965294"/>
          </a:xfrm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409950" y="938213"/>
            <a:ext cx="4572000" cy="1570037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Есть в группе нашей уголок,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Который в жизни всем  помог!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Он очень-очень дорог нам.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И успокоил пап и мам!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1774" y="2684636"/>
            <a:ext cx="2869809" cy="2130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1" r="0"/>
          <a:stretch>
            <a:fillRect/>
          </a:stretch>
        </p:blipFill>
        <p:spPr>
          <a:xfrm>
            <a:off x="5037033" y="4832396"/>
            <a:ext cx="2883894" cy="2085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8"/>
    </p:custDataLst>
  </p:cSld>
  <p:clrMapOvr>
    <a:masterClrMapping/>
  </p:clrMapOvr>
  <p:transition spd="slow" advTm="145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0">
          <a:gsLst>
            <a:gs pos="0">
              <a:srgbClr val="F7FAFD"/>
            </a:gs>
            <a:gs pos="74001">
              <a:srgbClr val="B5D2EC"/>
            </a:gs>
            <a:gs pos="83000">
              <a:srgbClr val="B5D2EC"/>
            </a:gs>
            <a:gs pos="100000">
              <a:srgbClr val="CEE1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2125663" y="1390650"/>
            <a:ext cx="4572000" cy="1938338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На участке погуляем, 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За погодой наблюдаем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В мяч и прятки поиграем,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Очень весело гуляем!</a:t>
            </a:r>
          </a:p>
          <a:p>
            <a:pPr algn="ctr">
              <a:defRPr/>
            </a:pP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28" y="2074614"/>
            <a:ext cx="2647943" cy="1985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1986" y="4546876"/>
            <a:ext cx="2780523" cy="2085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417" y="2265400"/>
            <a:ext cx="2878753" cy="21590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2224" y="4541394"/>
            <a:ext cx="2795140" cy="2096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-100013" y="360363"/>
            <a:ext cx="4572001" cy="892175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8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Любимая прогулка!</a:t>
            </a:r>
          </a:p>
          <a:p>
            <a:pPr algn="ctr">
              <a:defRPr/>
            </a:pP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7761" y="69914"/>
            <a:ext cx="2771409" cy="20785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28" y="4537113"/>
            <a:ext cx="2793539" cy="20951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custDataLst>
      <p:tags r:id="rId8"/>
    </p:custDataLst>
  </p:cSld>
  <p:clrMapOvr>
    <a:masterClrMapping/>
  </p:clrMapOvr>
  <p:transition spd="slow" advTm="168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0">
          <a:gsLst>
            <a:gs pos="0">
              <a:srgbClr val="F7FAFD"/>
            </a:gs>
            <a:gs pos="74001">
              <a:srgbClr val="B5D2EC"/>
            </a:gs>
            <a:gs pos="83000">
              <a:srgbClr val="B5D2EC"/>
            </a:gs>
            <a:gs pos="100000">
              <a:srgbClr val="CEE1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Прямоугольник 10"/>
          <p:cNvSpPr/>
          <p:nvPr/>
        </p:nvSpPr>
        <p:spPr>
          <a:xfrm>
            <a:off x="-71438" y="114300"/>
            <a:ext cx="4572001" cy="1938338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Любим мы не только бегать, Веселиться и играть.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Кроме этого мы любим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Лепить, творить и рисовать!</a:t>
            </a:r>
          </a:p>
          <a:p>
            <a:pPr algn="ctr">
              <a:defRPr/>
            </a:pP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28" y="4226768"/>
            <a:ext cx="3508310" cy="2631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631" y="1567545"/>
            <a:ext cx="3435207" cy="2576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8276" y="3517900"/>
            <a:ext cx="3662989" cy="3340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8276" y="326571"/>
            <a:ext cx="3592286" cy="2694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6"/>
    </p:custDataLst>
  </p:cSld>
  <p:clrMapOvr>
    <a:masterClrMapping/>
  </p:clrMapOvr>
  <p:transition spd="slow" advTm="124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0">
          <a:gsLst>
            <a:gs pos="0">
              <a:srgbClr val="F7FAFD"/>
            </a:gs>
            <a:gs pos="74001">
              <a:srgbClr val="B5D2EC"/>
            </a:gs>
            <a:gs pos="83000">
              <a:srgbClr val="B5D2EC"/>
            </a:gs>
            <a:gs pos="100000">
              <a:srgbClr val="CEE1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152400"/>
            <a:ext cx="2646363" cy="3416300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Рисовать, как всем известно 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Очень-очень интересно!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Свой рисунок – лучший самый,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Приготовлю я для мамы!</a:t>
            </a: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algn="ctr">
              <a:defRPr/>
            </a:pP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7512" y="4068504"/>
            <a:ext cx="2986085" cy="2668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3597" y="4068504"/>
            <a:ext cx="2915718" cy="2668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2338" y="1028223"/>
            <a:ext cx="3368451" cy="2526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68504"/>
            <a:ext cx="3389559" cy="2668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514" y="1028223"/>
            <a:ext cx="3438526" cy="2578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7"/>
    </p:custDataLst>
  </p:cSld>
  <p:clrMapOvr>
    <a:masterClrMapping/>
  </p:clrMapOvr>
  <p:transition spd="slow" advTm="160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27025"/>
            <a:ext cx="4572000" cy="460375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Лепим мы из пластилина…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7558" y="1516905"/>
            <a:ext cx="2491842" cy="29331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9057" y="1038865"/>
            <a:ext cx="2497181" cy="29600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517900" y="4975225"/>
            <a:ext cx="4572000" cy="1570038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«Я весь мир слепить готов – 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Дом, машину, двух котов.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Я сегодня властелин – 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У меня есть пластилин!»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904" y="4450081"/>
            <a:ext cx="3060192" cy="22951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custDataLst>
      <p:tags r:id="rId5"/>
    </p:custDataLst>
  </p:cSld>
  <p:clrMapOvr>
    <a:masterClrMapping/>
  </p:clrMapOvr>
  <p:transition spd="slow" advTm="124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  <a:effectLst>
            <a:softEdge rad="0"/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800225" y="2136775"/>
            <a:ext cx="7258050" cy="44259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Autofit/>
          </a:bodyPr>
          <a:lstStyle>
            <a:defPPr/>
          </a:lstStyle>
          <a:p>
            <a:pPr algn="ctr" eaLnBrk="1" fontAlgn="auto" hangingPunct="1">
              <a:spcAft>
                <a:spcPct val="0"/>
              </a:spcAft>
              <a:defRPr/>
            </a:pPr>
            <a:r>
              <a:rPr lang="ru-RU" sz="3000" b="1" smtClean="0">
                <a:solidFill>
                  <a:schemeClr val="accent5">
                    <a:lumMod val="50000"/>
                  </a:schemeClr>
                </a:solidFill>
              </a:rPr>
              <a:t>Наш девиз:</a:t>
            </a:r>
            <a:br>
              <a:rPr lang="ru-RU" sz="3000" b="1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000" b="1" smtClean="0">
                <a:solidFill>
                  <a:schemeClr val="accent5">
                    <a:lumMod val="50000"/>
                  </a:schemeClr>
                </a:solidFill>
              </a:rPr>
              <a:t>Мы ребята дружные, веселые, послушные! </a:t>
            </a:r>
            <a:br>
              <a:rPr lang="ru-RU" sz="3000" b="1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000" b="1" smtClean="0">
                <a:solidFill>
                  <a:schemeClr val="accent5">
                    <a:lumMod val="50000"/>
                  </a:schemeClr>
                </a:solidFill>
              </a:rPr>
              <a:t>Наша группа №9, посмотрите вы на нас!</a:t>
            </a:r>
            <a:br>
              <a:rPr lang="ru-RU" sz="3000" b="1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000" b="1" smtClean="0">
                <a:solidFill>
                  <a:schemeClr val="accent5">
                    <a:lumMod val="50000"/>
                  </a:schemeClr>
                </a:solidFill>
              </a:rPr>
              <a:t>Разноцветная мозаика в группе спряталась у нас.</a:t>
            </a:r>
            <a:br>
              <a:rPr lang="ru-RU" sz="3000" b="1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000" b="1" smtClean="0">
                <a:solidFill>
                  <a:schemeClr val="accent5">
                    <a:lumMod val="50000"/>
                  </a:schemeClr>
                </a:solidFill>
              </a:rPr>
              <a:t>Глаза сверкают солнышком, как лучик золотой</a:t>
            </a:r>
            <a:br>
              <a:rPr lang="ru-RU" sz="3000" b="1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000" b="1" smtClean="0">
                <a:solidFill>
                  <a:schemeClr val="accent5">
                    <a:lumMod val="50000"/>
                  </a:schemeClr>
                </a:solidFill>
              </a:rPr>
              <a:t>И с улыбкой радости приходим в сад родной!</a:t>
            </a:r>
            <a:endParaRPr lang="ru-RU" sz="3000" b="1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Заголовок 1"/>
          <p:cNvSpPr txBox="1"/>
          <p:nvPr/>
        </p:nvSpPr>
        <p:spPr bwMode="auto">
          <a:xfrm>
            <a:off x="3638550" y="180975"/>
            <a:ext cx="5086350" cy="132556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/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fontAlgn="auto" hangingPunct="1">
              <a:spcAft>
                <a:spcPct val="0"/>
              </a:spcAft>
              <a:defRPr/>
            </a:pPr>
            <a:r>
              <a:rPr lang="ru-RU" sz="3200" b="1" smtClean="0">
                <a:solidFill>
                  <a:schemeClr val="accent5">
                    <a:lumMod val="50000"/>
                  </a:schemeClr>
                </a:solidFill>
              </a:rPr>
              <a:t>Добро пожаловать!</a:t>
            </a:r>
            <a:endParaRPr lang="ru-RU" sz="3200" b="1">
              <a:solidFill>
                <a:schemeClr val="accent5">
                  <a:lumMod val="50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 spd="slow" advTm="167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 4"/>
          <p:cNvSpPr/>
          <p:nvPr/>
        </p:nvSpPr>
        <p:spPr>
          <a:xfrm>
            <a:off x="3527425" y="1087438"/>
            <a:ext cx="4572000" cy="1570037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Веселее всех на свете 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Дни рождения отметим. 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Игр очень много знаем 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И с детьми в них поиграем!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1749" y="2972074"/>
            <a:ext cx="2647900" cy="3223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6575" y="3153660"/>
            <a:ext cx="2532094" cy="3376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911" y="363369"/>
            <a:ext cx="2928757" cy="2777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5" y="3405134"/>
            <a:ext cx="2863830" cy="2408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6"/>
    </p:custDataLst>
  </p:cSld>
  <p:clrMapOvr>
    <a:masterClrMapping/>
  </p:clrMapOvr>
  <p:transition spd="slow" advTm="85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43" cy="6858000"/>
          </a:xfrm>
          <a:prstGeom prst="rect">
            <a:avLst/>
          </a:prstGeom>
          <a:effectLst>
            <a:softEdge rad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803775" y="1244600"/>
            <a:ext cx="4572000" cy="1200150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br>
              <a:rPr lang="ru-RU" sz="2400"/>
            </a:br>
            <a:br>
              <a:rPr lang="ru-RU" sz="2400"/>
            </a:b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6388" y="10160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Мы танцуем и поем,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Очень весело живем!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1296" y="1504216"/>
            <a:ext cx="3467100" cy="2600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5263" y="3930253"/>
            <a:ext cx="3476625" cy="2607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017" y="4173368"/>
            <a:ext cx="3989192" cy="2551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6682" y="736329"/>
            <a:ext cx="3071218" cy="3109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7"/>
    </p:custDataLst>
  </p:cSld>
  <p:clrMapOvr>
    <a:masterClrMapping/>
  </p:clrMapOvr>
  <p:transition spd="slow" advTm="105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0">
          <a:gsLst>
            <a:gs pos="0">
              <a:srgbClr val="F7FAFD"/>
            </a:gs>
            <a:gs pos="74001">
              <a:srgbClr val="B5D2EC"/>
            </a:gs>
            <a:gs pos="83000">
              <a:srgbClr val="B5D2EC"/>
            </a:gs>
            <a:gs pos="100000">
              <a:srgbClr val="CEE1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Прямоугольник 8"/>
          <p:cNvSpPr/>
          <p:nvPr/>
        </p:nvSpPr>
        <p:spPr>
          <a:xfrm>
            <a:off x="4803775" y="1244600"/>
            <a:ext cx="4572000" cy="1200150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br>
              <a:rPr lang="ru-RU" sz="2400"/>
            </a:br>
            <a:br>
              <a:rPr lang="ru-RU" sz="2400"/>
            </a:b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6388" y="101600"/>
            <a:ext cx="4572000" cy="1200150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Любим праздники и игры, викторины для детей!</a:t>
            </a:r>
          </a:p>
          <a:p>
            <a:pPr algn="ctr">
              <a:defRPr/>
            </a:pP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5673" y="146777"/>
            <a:ext cx="2878138" cy="2892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01882"/>
            <a:ext cx="3391770" cy="2067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895094"/>
            <a:ext cx="3285039" cy="2197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5673" y="3601407"/>
            <a:ext cx="2878138" cy="2227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8"/>
          <a:stretch>
            <a:fillRect/>
          </a:stretch>
        </p:blipFill>
        <p:spPr>
          <a:xfrm>
            <a:off x="3557153" y="1021718"/>
            <a:ext cx="2581618" cy="2873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974" y="3967234"/>
            <a:ext cx="2663797" cy="2433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8"/>
    </p:custDataLst>
  </p:cSld>
  <p:clrMapOvr>
    <a:masterClrMapping/>
  </p:clrMapOvr>
  <p:transition spd="slow" advTm="119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11125" y="274638"/>
            <a:ext cx="6689725" cy="831850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Мы любимых праздников с нетерпеньем ждем.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Нам приносят праздники радость в каждый дом!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725" y="1085850"/>
            <a:ext cx="3406775" cy="2555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725" y="3797300"/>
            <a:ext cx="2327275" cy="2881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3825" y="1120775"/>
            <a:ext cx="3117850" cy="2520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0725" y="3762375"/>
            <a:ext cx="2187575" cy="2916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900" y="3811588"/>
            <a:ext cx="2151063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7"/>
    </p:custDataLst>
  </p:cSld>
  <p:clrMapOvr>
    <a:masterClrMapping/>
  </p:clrMapOvr>
  <p:transition spd="slow" advTm="122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0">
          <a:gsLst>
            <a:gs pos="0">
              <a:srgbClr val="F7FAFD"/>
            </a:gs>
            <a:gs pos="39000">
              <a:srgbClr val="9DC3E6"/>
            </a:gs>
            <a:gs pos="51357">
              <a:srgbClr val="B9D4ED"/>
            </a:gs>
            <a:gs pos="59023">
              <a:srgbClr val="AFCFEB"/>
            </a:gs>
            <a:gs pos="63924">
              <a:srgbClr val="A9CBE9"/>
            </a:gs>
            <a:gs pos="74001">
              <a:srgbClr val="9DC3E6"/>
            </a:gs>
            <a:gs pos="83000">
              <a:srgbClr val="9DC3E6"/>
            </a:gs>
            <a:gs pos="91499">
              <a:srgbClr val="8FAADC"/>
            </a:gs>
            <a:gs pos="100000">
              <a:srgbClr val="8FAAD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11125" y="274638"/>
            <a:ext cx="6689725" cy="830262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Внимание! Внимание!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Весёлые гуляния!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75" y="1252538"/>
            <a:ext cx="2876550" cy="2157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75" y="4489450"/>
            <a:ext cx="2962275" cy="2220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8188" y="1244600"/>
            <a:ext cx="3132137" cy="2173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8188" y="4505325"/>
            <a:ext cx="3221037" cy="2165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5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05113" y="2446338"/>
            <a:ext cx="3287712" cy="246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7"/>
    </p:custDataLst>
  </p:cSld>
  <p:clrMapOvr>
    <a:masterClrMapping/>
  </p:clrMapOvr>
  <p:transition spd="slow" advTm="145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 4"/>
          <p:cNvSpPr/>
          <p:nvPr/>
        </p:nvSpPr>
        <p:spPr>
          <a:xfrm>
            <a:off x="357188" y="406400"/>
            <a:ext cx="4572000" cy="1200150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После трудового дня,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Нам домой спешить пора!</a:t>
            </a:r>
          </a:p>
          <a:p>
            <a:pPr algn="ctr">
              <a:defRPr/>
            </a:pP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700" y="1606729"/>
            <a:ext cx="2171700" cy="2934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1800" y="3606800"/>
            <a:ext cx="2171700" cy="302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9688" y="3251200"/>
            <a:ext cx="2349500" cy="3263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4731" y="525951"/>
            <a:ext cx="2193289" cy="2924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6"/>
    </p:custDataLst>
  </p:cSld>
  <p:clrMapOvr>
    <a:masterClrMapping/>
  </p:clrMapOvr>
  <p:transition spd="slow" advTm="873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0">
          <a:gsLst>
            <a:gs pos="0">
              <a:srgbClr val="F7FAFD"/>
            </a:gs>
            <a:gs pos="39000">
              <a:srgbClr val="9DC3E6"/>
            </a:gs>
            <a:gs pos="51357">
              <a:srgbClr val="B9D4ED"/>
            </a:gs>
            <a:gs pos="59023">
              <a:srgbClr val="AFCFEB"/>
            </a:gs>
            <a:gs pos="63924">
              <a:srgbClr val="A9CBE9"/>
            </a:gs>
            <a:gs pos="74001">
              <a:srgbClr val="9DC3E6"/>
            </a:gs>
            <a:gs pos="83000">
              <a:srgbClr val="9DC3E6"/>
            </a:gs>
            <a:gs pos="91499">
              <a:srgbClr val="8FAADC"/>
            </a:gs>
            <a:gs pos="100000">
              <a:srgbClr val="8FAAD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Прямоугольник 8"/>
          <p:cNvSpPr/>
          <p:nvPr/>
        </p:nvSpPr>
        <p:spPr>
          <a:xfrm>
            <a:off x="4803775" y="1244600"/>
            <a:ext cx="4572000" cy="1200150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br>
              <a:rPr lang="ru-RU" sz="2400"/>
            </a:br>
            <a:br>
              <a:rPr lang="ru-RU" sz="2400"/>
            </a:b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27275" y="-127000"/>
            <a:ext cx="4572000" cy="2308225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Группу всю мы показали,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О себе всё рассказали.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Вас в гости будем очень ждать,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Нам есть ещё что показать!</a:t>
            </a:r>
          </a:p>
          <a:p>
            <a:pPr algn="ctr">
              <a:defRPr/>
            </a:pP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algn="ctr">
              <a:defRPr/>
            </a:pP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22533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362" y="1613113"/>
            <a:ext cx="3078688" cy="2308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68" y="4138899"/>
            <a:ext cx="3032320" cy="2274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745" y="4136901"/>
            <a:ext cx="2950354" cy="2212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4099" y="4160569"/>
            <a:ext cx="3033445" cy="2189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4495" y="1593972"/>
            <a:ext cx="3159068" cy="2262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3563" y="1593972"/>
            <a:ext cx="3113981" cy="2335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8"/>
    </p:custDataLst>
  </p:cSld>
  <p:clrMapOvr>
    <a:masterClrMapping/>
  </p:clrMapOvr>
  <p:transition spd="slow" advTm="168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2127250" y="3228975"/>
            <a:ext cx="4572000" cy="460375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СПАСИБО ЗА ВНИМАНИЕ!</a:t>
            </a:r>
          </a:p>
        </p:txBody>
      </p:sp>
    </p:spTree>
    <p:custDataLst>
      <p:tags r:id="rId2"/>
    </p:custDataLst>
  </p:cSld>
  <p:clrMapOvr>
    <a:masterClrMapping/>
  </p:clrMapOvr>
  <p:transition spd="slow" advTm="597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bg>
      <p:bgPr>
        <a:gradFill rotWithShape="0">
          <a:gsLst>
            <a:gs pos="0">
              <a:srgbClr val="F7FAFD"/>
            </a:gs>
            <a:gs pos="74001">
              <a:srgbClr val="B5D2EC"/>
            </a:gs>
            <a:gs pos="83000">
              <a:srgbClr val="B5D2EC"/>
            </a:gs>
            <a:gs pos="100000">
              <a:srgbClr val="CEE1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Прямоугольник 10"/>
          <p:cNvSpPr/>
          <p:nvPr/>
        </p:nvSpPr>
        <p:spPr>
          <a:xfrm>
            <a:off x="-271463" y="190500"/>
            <a:ext cx="5607051" cy="3786188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Воспитатель: 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Космачева Елена Сергеевна.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Помощник воспитателя: 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Лупина Зинаида Васильевна</a:t>
            </a:r>
          </a:p>
          <a:p>
            <a:pPr algn="ctr">
              <a:defRPr/>
            </a:pP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В нашем садике, друзья,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Просто замечательно!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Мы как дружная семья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С нашим воспитателем!</a:t>
            </a:r>
          </a:p>
          <a:p>
            <a:pPr algn="ctr">
              <a:defRPr/>
            </a:pPr>
            <a:endParaRPr lang="ru-RU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7556" y="190500"/>
            <a:ext cx="2805858" cy="3293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8"/>
          <a:stretch>
            <a:fillRect/>
          </a:stretch>
        </p:blipFill>
        <p:spPr>
          <a:xfrm>
            <a:off x="5987824" y="3535323"/>
            <a:ext cx="2562273" cy="3268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6094" y="3535323"/>
            <a:ext cx="2677886" cy="3268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06"/>
          <a:stretch>
            <a:fillRect/>
          </a:stretch>
        </p:blipFill>
        <p:spPr>
          <a:xfrm>
            <a:off x="274792" y="3517751"/>
            <a:ext cx="2487458" cy="3340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6"/>
    </p:custDataLst>
  </p:cSld>
  <p:clrMapOvr>
    <a:masterClrMapping/>
  </p:clrMapOvr>
  <p:transition spd="slow" advTm="1311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bg>
      <p:bgPr>
        <a:gradFill rotWithShape="0">
          <a:gsLst>
            <a:gs pos="0">
              <a:srgbClr val="F7FAFD"/>
            </a:gs>
            <a:gs pos="74001">
              <a:srgbClr val="B5D2EC"/>
            </a:gs>
            <a:gs pos="83000">
              <a:srgbClr val="B5D2EC"/>
            </a:gs>
            <a:gs pos="100000">
              <a:srgbClr val="CEE1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 4"/>
          <p:cNvSpPr/>
          <p:nvPr/>
        </p:nvSpPr>
        <p:spPr>
          <a:xfrm>
            <a:off x="3535363" y="611188"/>
            <a:ext cx="4572000" cy="1568450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Дети , милые друзья 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В детский сад спешат с утра 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И поэтому всегда 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Чувствуем , что мы семья!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6588" y="157163"/>
            <a:ext cx="2306637" cy="523875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>
              <a:defRPr/>
            </a:pPr>
            <a:r>
              <a:rPr lang="ru-RU" sz="28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Наши дети</a:t>
            </a: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: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93" y="1042384"/>
            <a:ext cx="3569543" cy="25697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451" y="3813044"/>
            <a:ext cx="3937000" cy="295275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75453">
            <a:off x="4870242" y="2459517"/>
            <a:ext cx="3937903" cy="29534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custDataLst>
      <p:tags r:id="rId5"/>
    </p:custDataLst>
  </p:cSld>
  <p:clrMapOvr>
    <a:masterClrMapping/>
  </p:clrMapOvr>
  <p:transition spd="slow" advTm="1196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0" y="-293688"/>
            <a:ext cx="7886700" cy="1325563"/>
          </a:xfrm>
        </p:spPr>
        <p:txBody>
          <a:bodyPr/>
          <a:lstStyle>
            <a:defPPr/>
          </a:lstStyle>
          <a:p>
            <a:pPr algn="ctr">
              <a:defRPr/>
            </a:pPr>
            <a:r>
              <a:rPr lang="ru-RU" sz="3200" smtClean="0">
                <a:solidFill>
                  <a:schemeClr val="accent5">
                    <a:lumMod val="50000"/>
                  </a:schemeClr>
                </a:solidFill>
              </a:rPr>
              <a:t>Наше утро!</a:t>
            </a:r>
            <a:endParaRPr lang="ru-RU" sz="32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-100013" y="712788"/>
            <a:ext cx="3346451" cy="1519237"/>
          </a:xfrm>
        </p:spPr>
        <p:txBody>
          <a:bodyPr/>
          <a:lstStyle>
            <a:defPPr/>
          </a:lstStyle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ru-RU" sz="2400" b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Утро начинается, детки просыпаются. Ежедневно детский сад принимает всех ребят!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7056" y="543327"/>
            <a:ext cx="1854087" cy="2472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9992" y="4499926"/>
            <a:ext cx="2887934" cy="2165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7926" y="3137241"/>
            <a:ext cx="2044028" cy="2725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35" y="4609422"/>
            <a:ext cx="2998103" cy="2248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3" y="2360845"/>
            <a:ext cx="2998103" cy="2248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8855" y="1471874"/>
            <a:ext cx="2195512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8"/>
    </p:custDataLst>
  </p:cSld>
  <p:clrMapOvr>
    <a:masterClrMapping/>
  </p:clrMapOvr>
  <p:transition spd="slow" advTm="106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7" y="0"/>
            <a:ext cx="9139943" cy="6858000"/>
          </a:xfrm>
          <a:prstGeom prst="rect">
            <a:avLst/>
          </a:prstGeom>
          <a:effectLst>
            <a:glow rad="127000">
              <a:schemeClr val="accent1">
                <a:lumMod val="20000"/>
                <a:lumOff val="80000"/>
              </a:schemeClr>
            </a:glow>
            <a:softEdge rad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928688" y="128588"/>
            <a:ext cx="3276600" cy="830262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>
                <a:solidFill>
                  <a:schemeClr val="accent5">
                    <a:lumMod val="50000"/>
                  </a:schemeClr>
                </a:solidFill>
              </a:rPr>
              <a:t>Надо, надо умываться по утрам и вечерам!</a:t>
            </a:r>
          </a:p>
        </p:txBody>
      </p:sp>
      <p:pic>
        <p:nvPicPr>
          <p:cNvPr id="7" name="Объект 5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3800" y="1638300"/>
            <a:ext cx="4424363" cy="3317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733800" y="5402263"/>
            <a:ext cx="4681538" cy="830262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>
                <a:solidFill>
                  <a:schemeClr val="accent5">
                    <a:lumMod val="50000"/>
                  </a:schemeClr>
                </a:solidFill>
              </a:rPr>
              <a:t>Запомнить нужно навсегда:</a:t>
            </a:r>
          </a:p>
          <a:p>
            <a:pPr algn="ctr">
              <a:defRPr/>
            </a:pPr>
            <a:r>
              <a:rPr lang="ru-RU" sz="2400">
                <a:solidFill>
                  <a:schemeClr val="accent5">
                    <a:lumMod val="50000"/>
                  </a:schemeClr>
                </a:solidFill>
              </a:rPr>
              <a:t>залог здоровья – чистота.</a:t>
            </a:r>
          </a:p>
        </p:txBody>
      </p:sp>
    </p:spTree>
    <p:custDataLst>
      <p:tags r:id="rId4"/>
    </p:custDataLst>
  </p:cSld>
  <p:clrMapOvr>
    <a:masterClrMapping/>
  </p:clrMapOvr>
  <p:transition spd="slow" advTm="72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257300" y="1343025"/>
            <a:ext cx="7886700" cy="1325563"/>
          </a:xfr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</a:rPr>
              <a:t>Мы дежурные сегодня</a:t>
            </a:r>
            <a:br>
              <a:rPr lang="ru-RU" sz="2400" b="1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b="1">
                <a:solidFill>
                  <a:schemeClr val="accent5">
                    <a:lumMod val="50000"/>
                  </a:schemeClr>
                </a:solidFill>
              </a:rPr>
              <a:t>Станем быстро помогать,</a:t>
            </a:r>
            <a:br>
              <a:rPr lang="ru-RU" sz="2400" b="1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b="1">
                <a:solidFill>
                  <a:schemeClr val="accent5">
                    <a:lumMod val="50000"/>
                  </a:schemeClr>
                </a:solidFill>
              </a:rPr>
              <a:t>Аккуратно и красиво</a:t>
            </a:r>
            <a:br>
              <a:rPr lang="ru-RU" sz="2400" b="1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b="1">
                <a:solidFill>
                  <a:schemeClr val="accent5">
                    <a:lumMod val="50000"/>
                  </a:schemeClr>
                </a:solidFill>
              </a:rPr>
              <a:t>Все столы сервировать!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806700" cy="3664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50" y="3533870"/>
            <a:ext cx="4259339" cy="3194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2289" y="3168556"/>
            <a:ext cx="2717800" cy="3559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5"/>
    </p:custDataLst>
  </p:cSld>
  <p:clrMapOvr>
    <a:masterClrMapping/>
  </p:clrMapOvr>
  <p:transition spd="slow" advTm="90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0">
          <a:gsLst>
            <a:gs pos="0">
              <a:srgbClr val="F7FAFD"/>
            </a:gs>
            <a:gs pos="74001">
              <a:srgbClr val="B5D2EC"/>
            </a:gs>
            <a:gs pos="83000">
              <a:srgbClr val="B5D2EC"/>
            </a:gs>
            <a:gs pos="100000">
              <a:srgbClr val="CEE1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4659313" y="822325"/>
            <a:ext cx="4572000" cy="1570038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Лишь позавтракать успеем,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На занятия спешим.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Всё хотим узнать скорее,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Ведь мы уже не малыши!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163" y="3528631"/>
            <a:ext cx="4435150" cy="3247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958" y="3528631"/>
            <a:ext cx="4615543" cy="3247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051" y="169611"/>
            <a:ext cx="4567450" cy="3359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6"/>
    </p:custDataLst>
  </p:cSld>
  <p:clrMapOvr>
    <a:masterClrMapping/>
  </p:clrMapOvr>
  <p:transition spd="slow" advTm="116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0400" y="374650"/>
            <a:ext cx="7886700" cy="1325563"/>
          </a:xfrm>
        </p:spPr>
        <p:txBody>
          <a:bodyPr/>
          <a:lstStyle>
            <a:defPPr/>
          </a:lstStyle>
          <a:p>
            <a:pPr algn="ctr">
              <a:defRPr/>
            </a:pPr>
            <a:r>
              <a:rPr lang="ru-RU" sz="2800" b="1" smtClean="0">
                <a:solidFill>
                  <a:schemeClr val="accent5">
                    <a:lumMod val="50000"/>
                  </a:schemeClr>
                </a:solidFill>
              </a:rPr>
              <a:t>Здоровье в порядке, </a:t>
            </a:r>
            <a:br>
              <a:rPr lang="ru-RU" sz="2800" b="1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b="1" smtClean="0">
                <a:solidFill>
                  <a:schemeClr val="accent5">
                    <a:lumMod val="50000"/>
                  </a:schemeClr>
                </a:solidFill>
              </a:rPr>
              <a:t>спасибо зарядке!</a:t>
            </a:r>
            <a:endParaRPr lang="ru-RU" sz="2800" b="1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-355600" y="57467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Чтоб здоровым быть сполна, </a:t>
            </a:r>
          </a:p>
          <a:p>
            <a:pPr algn="ctr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Физкультура нам нужна!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75" y="2794550"/>
            <a:ext cx="3657552" cy="2751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8988" y="3255848"/>
            <a:ext cx="3596370" cy="2697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524" y="108052"/>
            <a:ext cx="3435303" cy="2565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5"/>
    </p:custDataLst>
  </p:cSld>
  <p:clrMapOvr>
    <a:masterClrMapping/>
  </p:clrMapOvr>
  <p:transition spd="slow" advTm="817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TIMING" val="|1.8|2.1|2.4"/>
</p:tagLst>
</file>

<file path=ppt/tags/tag10.xml><?xml version="1.0" encoding="utf-8"?>
<p:tagLst xmlns:p="http://schemas.openxmlformats.org/presentationml/2006/main">
  <p:tag name="TIMING" val="|3|1.4|1.2"/>
</p:tagLst>
</file>

<file path=ppt/tags/tag11.xml><?xml version="1.0" encoding="utf-8"?>
<p:tagLst xmlns:p="http://schemas.openxmlformats.org/presentationml/2006/main">
  <p:tag name="TIMING" val="|3.3|2"/>
</p:tagLst>
</file>

<file path=ppt/tags/tag12.xml><?xml version="1.0" encoding="utf-8"?>
<p:tagLst xmlns:p="http://schemas.openxmlformats.org/presentationml/2006/main">
  <p:tag name="TIMING" val="|2.5|1.3|1.3|1.2|1.1|1.3|1.2"/>
</p:tagLst>
</file>

<file path=ppt/tags/tag13.xml><?xml version="1.0" encoding="utf-8"?>
<p:tagLst xmlns:p="http://schemas.openxmlformats.org/presentationml/2006/main">
  <p:tag name="TIMING" val="|1.8|2.4"/>
</p:tagLst>
</file>

<file path=ppt/tags/tag14.xml><?xml version="1.0" encoding="utf-8"?>
<p:tagLst xmlns:p="http://schemas.openxmlformats.org/presentationml/2006/main">
  <p:tag name="TIMING" val="|3.4|2.1|1.3"/>
</p:tagLst>
</file>

<file path=ppt/tags/tag15.xml><?xml version="1.0" encoding="utf-8"?>
<p:tagLst xmlns:p="http://schemas.openxmlformats.org/presentationml/2006/main">
  <p:tag name="TIMING" val="|5.6|0.7|1.2|1.1|1.1|0.9"/>
</p:tagLst>
</file>

<file path=ppt/tags/tag16.xml><?xml version="1.0" encoding="utf-8"?>
<p:tagLst xmlns:p="http://schemas.openxmlformats.org/presentationml/2006/main">
  <p:tag name="TIMING" val="|3.5|1.8|1.7|1.4|1.4|1.7"/>
</p:tagLst>
</file>

<file path=ppt/tags/tag17.xml><?xml version="1.0" encoding="utf-8"?>
<p:tagLst xmlns:p="http://schemas.openxmlformats.org/presentationml/2006/main">
  <p:tag name="TIMING" val="|2.6|1.4|1.2|1"/>
</p:tagLst>
</file>

<file path=ppt/tags/tag18.xml><?xml version="1.0" encoding="utf-8"?>
<p:tagLst xmlns:p="http://schemas.openxmlformats.org/presentationml/2006/main">
  <p:tag name="TIMING" val="|4.6|1|1|1|1.1"/>
</p:tagLst>
</file>

<file path=ppt/tags/tag19.xml><?xml version="1.0" encoding="utf-8"?>
<p:tagLst xmlns:p="http://schemas.openxmlformats.org/presentationml/2006/main">
  <p:tag name="TIMING" val="|4.1|1.3|1.5"/>
</p:tagLst>
</file>

<file path=ppt/tags/tag2.xml><?xml version="1.0" encoding="utf-8"?>
<p:tagLst xmlns:p="http://schemas.openxmlformats.org/presentationml/2006/main">
  <p:tag name="TIMING" val="|1.1|1.6"/>
</p:tagLst>
</file>

<file path=ppt/tags/tag20.xml><?xml version="1.0" encoding="utf-8"?>
<p:tagLst xmlns:p="http://schemas.openxmlformats.org/presentationml/2006/main">
  <p:tag name="TIMING" val="|2.1|1.1|1|0.9"/>
</p:tagLst>
</file>

<file path=ppt/tags/tag21.xml><?xml version="1.0" encoding="utf-8"?>
<p:tagLst xmlns:p="http://schemas.openxmlformats.org/presentationml/2006/main">
  <p:tag name="TIMING" val="|1.9|1.1|1.5|2.1"/>
</p:tagLst>
</file>

<file path=ppt/tags/tag22.xml><?xml version="1.0" encoding="utf-8"?>
<p:tagLst xmlns:p="http://schemas.openxmlformats.org/presentationml/2006/main">
  <p:tag name="TIMING" val="|1.4|1.1|1.7|1.5|1.3|1.8"/>
</p:tagLst>
</file>

<file path=ppt/tags/tag23.xml><?xml version="1.0" encoding="utf-8"?>
<p:tagLst xmlns:p="http://schemas.openxmlformats.org/presentationml/2006/main">
  <p:tag name="TIMING" val="|1.9|1.2|1.3|1.2|1.3"/>
</p:tagLst>
</file>

<file path=ppt/tags/tag24.xml><?xml version="1.0" encoding="utf-8"?>
<p:tagLst xmlns:p="http://schemas.openxmlformats.org/presentationml/2006/main">
  <p:tag name="TIMING" val="|3.1|1.8|1.3|1.7|1.4"/>
</p:tagLst>
</file>

<file path=ppt/tags/tag25.xml><?xml version="1.0" encoding="utf-8"?>
<p:tagLst xmlns:p="http://schemas.openxmlformats.org/presentationml/2006/main">
  <p:tag name="TIMING" val="|2|1.2|1.9|1.2"/>
</p:tagLst>
</file>

<file path=ppt/tags/tag26.xml><?xml version="1.0" encoding="utf-8"?>
<p:tagLst xmlns:p="http://schemas.openxmlformats.org/presentationml/2006/main">
  <p:tag name="TIMING" val="|3.9|1.4|1.1|1.1|1.3|1.9"/>
</p:tagLst>
</file>

<file path=ppt/tags/tag27.xml><?xml version="1.0" encoding="utf-8"?>
<p:tagLst xmlns:p="http://schemas.openxmlformats.org/presentationml/2006/main">
  <p:tag name="TIMING" val="|1.4"/>
</p:tagLst>
</file>

<file path=ppt/tags/tag28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  <p:tag name="DH_FLYSHEET_STYLE" val="1"/>
</p:tagLst>
</file>

<file path=ppt/tags/tag3.xml><?xml version="1.0" encoding="utf-8"?>
<p:tagLst xmlns:p="http://schemas.openxmlformats.org/presentationml/2006/main">
  <p:tag name="TIMING" val="|3.1|2.3|1.5|1.4"/>
</p:tagLst>
</file>

<file path=ppt/tags/tag4.xml><?xml version="1.0" encoding="utf-8"?>
<p:tagLst xmlns:p="http://schemas.openxmlformats.org/presentationml/2006/main">
  <p:tag name="TIMING" val="|4.2|1.2|1.4"/>
</p:tagLst>
</file>

<file path=ppt/tags/tag5.xml><?xml version="1.0" encoding="utf-8"?>
<p:tagLst xmlns:p="http://schemas.openxmlformats.org/presentationml/2006/main">
  <p:tag name="TIMING" val="|2.7|1.1|1.1|0.9|0.8|0.6"/>
</p:tagLst>
</file>

<file path=ppt/tags/tag6.xml><?xml version="1.0" encoding="utf-8"?>
<p:tagLst xmlns:p="http://schemas.openxmlformats.org/presentationml/2006/main">
  <p:tag name="TIMING" val="|2.6"/>
</p:tagLst>
</file>

<file path=ppt/tags/tag7.xml><?xml version="1.0" encoding="utf-8"?>
<p:tagLst xmlns:p="http://schemas.openxmlformats.org/presentationml/2006/main">
  <p:tag name="TIMING" val="|2.7|3.1|0.9"/>
</p:tagLst>
</file>

<file path=ppt/tags/tag8.xml><?xml version="1.0" encoding="utf-8"?>
<p:tagLst xmlns:p="http://schemas.openxmlformats.org/presentationml/2006/main">
  <p:tag name="TIMING" val="|4.4|1.1|1.2"/>
</p:tagLst>
</file>

<file path=ppt/tags/tag9.xml><?xml version="1.0" encoding="utf-8"?>
<p:tagLst xmlns:p="http://schemas.openxmlformats.org/presentationml/2006/main">
  <p:tag name="TIMING" val="|3.4|1.5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Office Theme</Template>
  <Company/>
  <PresentationFormat>On-screen Show (4:3)</PresentationFormat>
  <Paragraphs>93</Paragraphs>
  <Slides>27</Slides>
  <Notes>1</Notes>
  <TotalTime>1627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baseType="lpstr" size="31">
      <vt:lpstr>Arial</vt:lpstr>
      <vt:lpstr>Calibri Light</vt:lpstr>
      <vt:lpstr>Calibri</vt:lpstr>
      <vt:lpstr>Тема Office</vt:lpstr>
      <vt:lpstr> Визитная карточка подготовительной группы №9МБДОУ "ДЕТСКИЙ САД "АЛЕНКА" Г. ДЕСНОГОРСКА         Воспитатель: Космачева Елена Сергеевна</vt:lpstr>
      <vt:lpstr>Наш девиз:Мы ребята дружные, веселые, послушные! Наша группа №9, посмотрите вы на нас!Разноцветная мозаика в группе спряталась у нас.Глаза сверкают солнышком, как лучик золотойИ с улыбкой радости приходим в сад родной!</vt:lpstr>
      <vt:lpstr>PowerPoint Presentation</vt:lpstr>
      <vt:lpstr>PowerPoint Presentation</vt:lpstr>
      <vt:lpstr>Наше утро!</vt:lpstr>
      <vt:lpstr>PowerPoint Presentation</vt:lpstr>
      <vt:lpstr>Мы дежурные сегодняСтанем быстро помогать,Аккуратно и красивоВсе столы сервировать!</vt:lpstr>
      <vt:lpstr>PowerPoint Presentation</vt:lpstr>
      <vt:lpstr>Здоровье в порядке, спасибо зарядке!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Название презентации</dc:title>
  <dc:creator>Инна</dc:creator>
  <cp:lastModifiedBy>Танюша Кобзарева</cp:lastModifiedBy>
  <cp:revision>75</cp:revision>
  <dcterms:created xsi:type="dcterms:W3CDTF">2015-02-19T20:52:53Z</dcterms:created>
  <dcterms:modified xsi:type="dcterms:W3CDTF">2023-06-05T23:25:01Z</dcterms:modified>
</cp:coreProperties>
</file>