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8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s://ru.wikipedia.org/wiki/1829_%D0%B3%D0%BE%D0%B4" TargetMode="External"/><Relationship Id="rId7" Type="http://schemas.openxmlformats.org/officeDocument/2006/relationships/hyperlink" Target="https://ru.wikipedia.org/wiki/%D0%9F%D1%80%D0%B0%D0%B2%D1%8B%D0%B5_(%D0%BF%D0%BE%D0%BB%D0%B8%D1%82%D0%B8%D0%BA%D0%B0)" TargetMode="External"/><Relationship Id="rId2" Type="http://schemas.openxmlformats.org/officeDocument/2006/relationships/hyperlink" Target="https://ru.wikipedia.org/wiki/31_%D0%BE%D0%BA%D1%82%D1%8F%D0%B1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1%80%D1%85%D0%B0%D0%BD%D0%B3%D0%B5%D0%BB%D1%8C%D1%81%D0%BA%D0%B0%D1%8F_%D0%B3%D1%83%D0%B1%D0%B5%D1%80%D0%BD%D0%B8%D1%8F" TargetMode="External"/><Relationship Id="rId5" Type="http://schemas.openxmlformats.org/officeDocument/2006/relationships/hyperlink" Target="https://ru.wikipedia.org/wiki/%D0%9F%D0%B8%D0%BD%D0%B5%D0%B6%D1%81%D0%BA%D0%B8%D0%B9_%D1%83%D0%B5%D0%B7%D0%B4" TargetMode="External"/><Relationship Id="rId4" Type="http://schemas.openxmlformats.org/officeDocument/2006/relationships/hyperlink" Target="https://ru.wikipedia.org/wiki/%D0%A1%D1%83%D1%80%D0%B0_(%D0%90%D1%80%D1%85%D0%B0%D0%BD%D0%B3%D0%B5%D0%BB%D1%8C%D1%81%D0%BA%D0%B0%D1%8F_%D0%BE%D0%B1%D0%BB%D0%B0%D1%81%D1%82%D1%8C)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yandex.ru/search/?text=%D0%95%D0%BC%D0%B5%D1%86%D0%BA&amp;lr=10846&amp;clid=2008251&amp;nomisspell=1&amp;ento=0oCglydXc5NzM4MTIYAqRE0n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785794"/>
            <a:ext cx="7386662" cy="2786082"/>
          </a:xfrm>
        </p:spPr>
        <p:txBody>
          <a:bodyPr>
            <a:noAutofit/>
          </a:bodyPr>
          <a:lstStyle/>
          <a:p>
            <a:r>
              <a:rPr lang="ru-RU" sz="4400" dirty="0" smtClean="0"/>
              <a:t>М</a:t>
            </a:r>
            <a:r>
              <a:rPr lang="en-US" sz="4400" dirty="0" smtClean="0">
                <a:latin typeface="Times New Roman"/>
                <a:cs typeface="Times New Roman"/>
              </a:rPr>
              <a:t>ō</a:t>
            </a:r>
            <a:r>
              <a:rPr lang="ru-RU" sz="4400" dirty="0" smtClean="0"/>
              <a:t>и</a:t>
            </a:r>
            <a:r>
              <a:rPr lang="ru-RU" sz="4400" dirty="0" smtClean="0">
                <a:latin typeface="Times New Roman"/>
                <a:cs typeface="Times New Roman"/>
              </a:rPr>
              <a:t>́</a:t>
            </a:r>
            <a:r>
              <a:rPr lang="ru-RU" sz="4400" dirty="0" smtClean="0"/>
              <a:t> земляки</a:t>
            </a:r>
            <a:r>
              <a:rPr lang="ru-RU" sz="4400" dirty="0" smtClean="0">
                <a:latin typeface="Times New Roman"/>
                <a:cs typeface="Times New Roman"/>
              </a:rPr>
              <a:t>́</a:t>
            </a:r>
            <a:r>
              <a:rPr lang="ru-RU" sz="4400" dirty="0" smtClean="0"/>
              <a:t> в </a:t>
            </a:r>
            <a:r>
              <a:rPr lang="ru-RU" sz="4400" dirty="0" err="1" smtClean="0"/>
              <a:t>исто</a:t>
            </a:r>
            <a:r>
              <a:rPr lang="ru-RU" sz="4400" dirty="0" err="1" smtClean="0">
                <a:latin typeface="Times New Roman"/>
                <a:cs typeface="Times New Roman"/>
              </a:rPr>
              <a:t>́</a:t>
            </a:r>
            <a:r>
              <a:rPr lang="ru-RU" sz="4400" dirty="0" err="1" smtClean="0"/>
              <a:t>рии</a:t>
            </a:r>
            <a:r>
              <a:rPr lang="ru-RU" sz="4400" dirty="0" smtClean="0"/>
              <a:t> Р</a:t>
            </a:r>
            <a:r>
              <a:rPr lang="en-US" sz="4400" dirty="0" smtClean="0">
                <a:latin typeface="Times New Roman"/>
                <a:cs typeface="Times New Roman"/>
              </a:rPr>
              <a:t>ō</a:t>
            </a:r>
            <a:r>
              <a:rPr lang="ru-RU" sz="4400" dirty="0" err="1" smtClean="0"/>
              <a:t>сси</a:t>
            </a:r>
            <a:r>
              <a:rPr lang="ru-RU" sz="4400" dirty="0" err="1" smtClean="0">
                <a:latin typeface="Times New Roman"/>
                <a:cs typeface="Times New Roman"/>
              </a:rPr>
              <a:t>́</a:t>
            </a:r>
            <a:r>
              <a:rPr lang="ru-RU" sz="4400" dirty="0" err="1" smtClean="0"/>
              <a:t>и</a:t>
            </a:r>
            <a:r>
              <a:rPr lang="ru-RU" sz="4400" dirty="0" smtClean="0"/>
              <a:t> (</a:t>
            </a:r>
            <a:r>
              <a:rPr lang="ru-RU" sz="4400" dirty="0" err="1" smtClean="0"/>
              <a:t>Арха</a:t>
            </a:r>
            <a:r>
              <a:rPr lang="ru-RU" sz="4400" dirty="0" err="1" smtClean="0">
                <a:latin typeface="Times New Roman"/>
                <a:cs typeface="Times New Roman"/>
              </a:rPr>
              <a:t>́</a:t>
            </a:r>
            <a:r>
              <a:rPr lang="ru-RU" sz="4400" dirty="0" err="1" smtClean="0"/>
              <a:t>нгельская</a:t>
            </a:r>
            <a:r>
              <a:rPr lang="ru-RU" sz="4400" dirty="0" smtClean="0"/>
              <a:t> </a:t>
            </a:r>
            <a:r>
              <a:rPr lang="ru-RU" sz="4400" dirty="0" err="1" smtClean="0"/>
              <a:t>о</a:t>
            </a:r>
            <a:r>
              <a:rPr lang="ru-RU" sz="4400" dirty="0" err="1" smtClean="0">
                <a:latin typeface="Times New Roman"/>
                <a:cs typeface="Times New Roman"/>
              </a:rPr>
              <a:t>́</a:t>
            </a:r>
            <a:r>
              <a:rPr lang="ru-RU" sz="4400" dirty="0" err="1" smtClean="0"/>
              <a:t>бласть</a:t>
            </a:r>
            <a:r>
              <a:rPr lang="ru-RU" sz="4400" dirty="0" smtClean="0"/>
              <a:t>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Иоа́нн</a:t>
            </a:r>
            <a:r>
              <a:rPr lang="ru-RU" b="1" dirty="0" smtClean="0"/>
              <a:t> </a:t>
            </a:r>
            <a:r>
              <a:rPr lang="ru-RU" b="1" dirty="0" err="1" smtClean="0"/>
              <a:t>Кроншта́дтский</a:t>
            </a:r>
            <a:r>
              <a:rPr lang="ru-RU" dirty="0" smtClean="0"/>
              <a:t> (</a:t>
            </a:r>
            <a:r>
              <a:rPr lang="ru-RU" b="1" dirty="0" smtClean="0"/>
              <a:t>Иван Ильич </a:t>
            </a:r>
            <a:r>
              <a:rPr lang="ru-RU" b="1" dirty="0" err="1" smtClean="0"/>
              <a:t>Се́ргиев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4866" cy="4873752"/>
          </a:xfrm>
        </p:spPr>
        <p:txBody>
          <a:bodyPr/>
          <a:lstStyle/>
          <a:p>
            <a:r>
              <a:rPr lang="ru-RU" dirty="0" smtClean="0"/>
              <a:t>Родился  19 </a:t>
            </a:r>
            <a:r>
              <a:rPr lang="ru-RU" dirty="0" smtClean="0">
                <a:hlinkClick r:id="rId2" tooltip="31 октября"/>
              </a:rPr>
              <a:t>(31) октября</a:t>
            </a:r>
            <a:r>
              <a:rPr lang="ru-RU" dirty="0" smtClean="0"/>
              <a:t> </a:t>
            </a:r>
            <a:r>
              <a:rPr lang="ru-RU" dirty="0" smtClean="0">
                <a:hlinkClick r:id="rId3" tooltip="1829 год"/>
              </a:rPr>
              <a:t>1829</a:t>
            </a:r>
            <a:r>
              <a:rPr lang="ru-RU" dirty="0" smtClean="0"/>
              <a:t>, село </a:t>
            </a:r>
            <a:r>
              <a:rPr lang="ru-RU" dirty="0" smtClean="0">
                <a:hlinkClick r:id="rId4" tooltip="Сура (Архангельская область)"/>
              </a:rPr>
              <a:t>Сура</a:t>
            </a:r>
            <a:r>
              <a:rPr lang="ru-RU" dirty="0" smtClean="0"/>
              <a:t>, </a:t>
            </a:r>
            <a:r>
              <a:rPr lang="ru-RU" dirty="0" err="1" smtClean="0">
                <a:hlinkClick r:id="rId5" tooltip="Пинежский уезд"/>
              </a:rPr>
              <a:t>Пинежский</a:t>
            </a:r>
            <a:r>
              <a:rPr lang="ru-RU" dirty="0" smtClean="0">
                <a:hlinkClick r:id="rId5" tooltip="Пинежский уезд"/>
              </a:rPr>
              <a:t> </a:t>
            </a:r>
            <a:r>
              <a:rPr lang="ru-RU" dirty="0" err="1" smtClean="0">
                <a:hlinkClick r:id="rId5" tooltip="Пинежский уезд"/>
              </a:rPr>
              <a:t>уезд</a:t>
            </a:r>
            <a:r>
              <a:rPr lang="ru-RU" dirty="0" err="1" smtClean="0"/>
              <a:t>,</a:t>
            </a:r>
            <a:r>
              <a:rPr lang="ru-RU" u="sng" dirty="0" err="1" smtClean="0">
                <a:hlinkClick r:id="rId6" tooltip="Архангельская губерния"/>
              </a:rPr>
              <a:t>Архангельская</a:t>
            </a:r>
            <a:r>
              <a:rPr lang="ru-RU" u="sng" dirty="0" smtClean="0">
                <a:hlinkClick r:id="rId6" tooltip="Архангельская губерния"/>
              </a:rPr>
              <a:t> губерния</a:t>
            </a:r>
            <a:endParaRPr lang="ru-RU" u="sng" dirty="0" smtClean="0"/>
          </a:p>
          <a:p>
            <a:r>
              <a:rPr lang="ru-RU" dirty="0" smtClean="0"/>
              <a:t>Проповедник, духовный писатель, церковно-общественный и социальный деятель </a:t>
            </a:r>
            <a:r>
              <a:rPr lang="ru-RU" dirty="0" smtClean="0">
                <a:hlinkClick r:id="rId7" tooltip="Правые (политика)"/>
              </a:rPr>
              <a:t>правоконсервативных</a:t>
            </a:r>
            <a:r>
              <a:rPr lang="ru-RU" dirty="0" smtClean="0"/>
              <a:t> монархических взглядов.</a:t>
            </a:r>
            <a:endParaRPr lang="ru-RU" dirty="0"/>
          </a:p>
        </p:txBody>
      </p:sp>
      <p:sp>
        <p:nvSpPr>
          <p:cNvPr id="41986" name="AutoShape 2" descr="Иоанн Кронштадтский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8" name="Picture 4" descr="https://im0-tub-ru.yandex.net/i?id=460063f24e5463507b4f44d55be21f4a&amp;n=33&amp;h=190&amp;w=14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1643050"/>
            <a:ext cx="2995874" cy="3952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439850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Михаи</a:t>
            </a:r>
            <a:r>
              <a:rPr lang="ru-RU" sz="3600" dirty="0" err="1" smtClean="0">
                <a:latin typeface="Constantia"/>
              </a:rPr>
              <a:t>́</a:t>
            </a:r>
            <a:r>
              <a:rPr lang="ru-RU" sz="3600" dirty="0" err="1" smtClean="0"/>
              <a:t>л</a:t>
            </a:r>
            <a:r>
              <a:rPr lang="ru-RU" sz="3600" dirty="0" smtClean="0"/>
              <a:t> </a:t>
            </a:r>
            <a:r>
              <a:rPr lang="ru-RU" sz="3600" dirty="0" err="1" smtClean="0"/>
              <a:t>Васи</a:t>
            </a:r>
            <a:r>
              <a:rPr lang="ru-RU" sz="3600" dirty="0" err="1" smtClean="0">
                <a:latin typeface="Constantia"/>
              </a:rPr>
              <a:t>́</a:t>
            </a:r>
            <a:r>
              <a:rPr lang="ru-RU" sz="3600" dirty="0" err="1" smtClean="0"/>
              <a:t>льевич</a:t>
            </a:r>
            <a:r>
              <a:rPr lang="ru-RU" sz="3600" dirty="0" smtClean="0"/>
              <a:t> </a:t>
            </a:r>
            <a:r>
              <a:rPr lang="ru-RU" sz="3600" dirty="0" err="1" smtClean="0"/>
              <a:t>Ло</a:t>
            </a:r>
            <a:r>
              <a:rPr lang="ru-RU" sz="3600" dirty="0" err="1" smtClean="0">
                <a:latin typeface="Constantia"/>
              </a:rPr>
              <a:t>̄</a:t>
            </a:r>
            <a:r>
              <a:rPr lang="ru-RU" sz="3600" dirty="0" err="1" smtClean="0"/>
              <a:t>мо</a:t>
            </a:r>
            <a:r>
              <a:rPr lang="ru-RU" sz="3600" dirty="0" err="1" smtClean="0">
                <a:latin typeface="Constantia"/>
              </a:rPr>
              <a:t>̄</a:t>
            </a:r>
            <a:r>
              <a:rPr lang="ru-RU" sz="3600" dirty="0" err="1" smtClean="0"/>
              <a:t>но</a:t>
            </a:r>
            <a:r>
              <a:rPr lang="ru-RU" sz="3600" dirty="0" err="1" smtClean="0">
                <a:latin typeface="Constantia"/>
              </a:rPr>
              <a:t>́</a:t>
            </a:r>
            <a:r>
              <a:rPr lang="ru-RU" sz="3600" dirty="0" err="1" smtClean="0"/>
              <a:t>со</a:t>
            </a:r>
            <a:r>
              <a:rPr lang="ru-RU" sz="3600" dirty="0" err="1" smtClean="0">
                <a:latin typeface="Constantia"/>
              </a:rPr>
              <a:t>̄</a:t>
            </a:r>
            <a:r>
              <a:rPr lang="ru-RU" sz="3600" dirty="0" err="1" smtClean="0"/>
              <a:t>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(родился 19 ноября 1711 г. в деревне Денисовка, ныне село </a:t>
            </a:r>
            <a:r>
              <a:rPr lang="ru-RU" sz="2400" dirty="0" err="1" smtClean="0"/>
              <a:t>Ломоносово</a:t>
            </a:r>
            <a:r>
              <a:rPr lang="ru-RU" sz="2400" dirty="0" smtClean="0"/>
              <a:t>,  Архангельской губернии)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214686"/>
            <a:ext cx="7467600" cy="325926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/>
              <a:t>Химик, физик, астроном, геолог, металлург, писатель, поэт, историк, художник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3794" name="Picture 2" descr="http://playcast.ru/uploads/2011/11/16/28676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85926"/>
            <a:ext cx="4572032" cy="2996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67600" cy="107157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Семён </a:t>
            </a:r>
            <a:r>
              <a:rPr lang="ru-RU" sz="4000" dirty="0" err="1" smtClean="0"/>
              <a:t>Ива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но</a:t>
            </a:r>
            <a:r>
              <a:rPr lang="ru-RU" sz="4000" dirty="0" err="1" smtClean="0">
                <a:latin typeface="Constantia"/>
              </a:rPr>
              <a:t>̄</a:t>
            </a:r>
            <a:r>
              <a:rPr lang="ru-RU" sz="4000" dirty="0" err="1" smtClean="0"/>
              <a:t>вич</a:t>
            </a:r>
            <a:r>
              <a:rPr lang="ru-RU" sz="4000" dirty="0" smtClean="0"/>
              <a:t> Дежнёв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(родился в 1605 г. в Великом Устюге)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48" y="1714488"/>
            <a:ext cx="4357718" cy="4830902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Путешественник</a:t>
            </a:r>
          </a:p>
          <a:p>
            <a:r>
              <a:rPr lang="ru-RU" sz="2800" dirty="0" smtClean="0"/>
              <a:t>Мореход</a:t>
            </a:r>
          </a:p>
          <a:p>
            <a:r>
              <a:rPr lang="ru-RU" sz="2800" dirty="0" smtClean="0"/>
              <a:t>Торговец пушниной</a:t>
            </a:r>
          </a:p>
          <a:p>
            <a:r>
              <a:rPr lang="ru-RU" sz="2800" dirty="0" smtClean="0"/>
              <a:t>Первый мореплаватель, прошедший по </a:t>
            </a:r>
            <a:r>
              <a:rPr lang="ru-RU" sz="2800" dirty="0" err="1" smtClean="0"/>
              <a:t>Беринговому</a:t>
            </a:r>
            <a:r>
              <a:rPr lang="ru-RU" sz="2800" dirty="0" smtClean="0"/>
              <a:t> проливу</a:t>
            </a:r>
            <a:endParaRPr lang="ru-RU" sz="2800" dirty="0"/>
          </a:p>
        </p:txBody>
      </p:sp>
      <p:pic>
        <p:nvPicPr>
          <p:cNvPr id="34818" name="Picture 2" descr="https://im3-tub-ru.yandex.net/i?id=63933555064013cf6c436a1046a54c85&amp;n=33&amp;h=190&amp;w=1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331472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54098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/>
              <a:t>Писа</a:t>
            </a:r>
            <a:r>
              <a:rPr lang="ru-RU" sz="4800" dirty="0" err="1" smtClean="0">
                <a:latin typeface="Constantia"/>
              </a:rPr>
              <a:t>́</a:t>
            </a:r>
            <a:r>
              <a:rPr lang="ru-RU" sz="4800" dirty="0" err="1" smtClean="0"/>
              <a:t>тели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714356"/>
            <a:ext cx="3500462" cy="5929354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Степа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н</a:t>
            </a:r>
            <a:r>
              <a:rPr lang="ru-RU" b="1" dirty="0" smtClean="0"/>
              <a:t> </a:t>
            </a:r>
            <a:r>
              <a:rPr lang="ru-RU" b="1" dirty="0" err="1" smtClean="0"/>
              <a:t>Писа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хо</a:t>
            </a:r>
            <a:r>
              <a:rPr lang="ru-RU" b="1" dirty="0" err="1" smtClean="0">
                <a:latin typeface="Constantia"/>
              </a:rPr>
              <a:t>̄</a:t>
            </a:r>
            <a:r>
              <a:rPr lang="ru-RU" b="1" dirty="0" err="1" smtClean="0"/>
              <a:t>в</a:t>
            </a:r>
            <a:r>
              <a:rPr lang="ru-RU" b="1" dirty="0" smtClean="0"/>
              <a:t> </a:t>
            </a:r>
            <a:r>
              <a:rPr lang="ru-RU" dirty="0" smtClean="0"/>
              <a:t>(родился 25 октября 1879 г.в городе Архангельске) –писатель, художник, сказочник.</a:t>
            </a:r>
          </a:p>
          <a:p>
            <a:endParaRPr lang="ru-RU" b="1" dirty="0" smtClean="0"/>
          </a:p>
          <a:p>
            <a:r>
              <a:rPr lang="ru-RU" b="1" dirty="0" err="1" smtClean="0"/>
              <a:t>Бо</a:t>
            </a:r>
            <a:r>
              <a:rPr lang="ru-RU" b="1" dirty="0" err="1" smtClean="0">
                <a:latin typeface="Constantia"/>
              </a:rPr>
              <a:t>̄</a:t>
            </a:r>
            <a:r>
              <a:rPr lang="ru-RU" b="1" dirty="0" err="1" smtClean="0"/>
              <a:t>ри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с</a:t>
            </a:r>
            <a:r>
              <a:rPr lang="ru-RU" b="1" dirty="0" smtClean="0"/>
              <a:t> </a:t>
            </a:r>
            <a:r>
              <a:rPr lang="ru-RU" b="1" dirty="0" err="1" smtClean="0"/>
              <a:t>Щерги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н</a:t>
            </a:r>
            <a:r>
              <a:rPr lang="ru-RU" b="1" dirty="0" smtClean="0"/>
              <a:t> </a:t>
            </a:r>
            <a:r>
              <a:rPr lang="ru-RU" dirty="0" smtClean="0"/>
              <a:t>(родился в Архангельске 28 июля 1893 года)-писатель, фольклорист, публицист и художник.</a:t>
            </a:r>
            <a:endParaRPr lang="ru-RU" dirty="0"/>
          </a:p>
        </p:txBody>
      </p:sp>
      <p:pic>
        <p:nvPicPr>
          <p:cNvPr id="35842" name="Picture 2" descr="http://mpchors.ru/uploads/images/boris_shergin_prenie_zhivota_i_smerti_duhovnij_sti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571876"/>
            <a:ext cx="2446586" cy="3061078"/>
          </a:xfrm>
          <a:prstGeom prst="rect">
            <a:avLst/>
          </a:prstGeom>
          <a:noFill/>
        </p:spPr>
      </p:pic>
      <p:pic>
        <p:nvPicPr>
          <p:cNvPr id="35844" name="Picture 4" descr="https://im3-tub-ru.yandex.net/i?id=d40999a4d275b81295973e385f7ad1f3&amp;n=33&amp;h=190&amp;w=1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714356"/>
            <a:ext cx="1857388" cy="2778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/>
              <a:t>По</a:t>
            </a:r>
            <a:r>
              <a:rPr lang="ru-RU" sz="4400" dirty="0" err="1" smtClean="0">
                <a:latin typeface="Constantia"/>
              </a:rPr>
              <a:t>̄</a:t>
            </a:r>
            <a:r>
              <a:rPr lang="ru-RU" sz="4400" dirty="0" err="1" smtClean="0"/>
              <a:t>э</a:t>
            </a:r>
            <a:r>
              <a:rPr lang="ru-RU" sz="4400" dirty="0" err="1" smtClean="0">
                <a:latin typeface="Constantia"/>
              </a:rPr>
              <a:t>́</a:t>
            </a:r>
            <a:r>
              <a:rPr lang="ru-RU" sz="4400" dirty="0" err="1" smtClean="0"/>
              <a:t>ты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1142984"/>
            <a:ext cx="5357850" cy="5500726"/>
          </a:xfrm>
        </p:spPr>
        <p:txBody>
          <a:bodyPr/>
          <a:lstStyle/>
          <a:p>
            <a:r>
              <a:rPr lang="ru-RU" b="1" dirty="0" err="1" smtClean="0"/>
              <a:t>Нико</a:t>
            </a:r>
            <a:r>
              <a:rPr lang="ru-RU" b="1" dirty="0" err="1" smtClean="0">
                <a:latin typeface="Constantia"/>
              </a:rPr>
              <a:t>̄</a:t>
            </a:r>
            <a:r>
              <a:rPr lang="ru-RU" b="1" dirty="0" err="1" smtClean="0"/>
              <a:t>ла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й</a:t>
            </a:r>
            <a:r>
              <a:rPr lang="ru-RU" b="1" dirty="0" smtClean="0"/>
              <a:t> </a:t>
            </a:r>
            <a:r>
              <a:rPr lang="ru-RU" b="1" dirty="0" err="1" smtClean="0"/>
              <a:t>Руб</a:t>
            </a:r>
            <a:r>
              <a:rPr lang="ru-RU" b="1" dirty="0" err="1" smtClean="0">
                <a:latin typeface="Constantia"/>
              </a:rPr>
              <a:t>̄</a:t>
            </a:r>
            <a:r>
              <a:rPr lang="ru-RU" b="1" dirty="0" err="1" smtClean="0"/>
              <a:t>цо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в</a:t>
            </a:r>
            <a:r>
              <a:rPr lang="ru-RU" b="1" dirty="0" smtClean="0">
                <a:latin typeface="Constantia"/>
              </a:rPr>
              <a:t>̄</a:t>
            </a:r>
            <a:r>
              <a:rPr lang="ru-RU" b="1" dirty="0" smtClean="0"/>
              <a:t>               </a:t>
            </a:r>
            <a:r>
              <a:rPr lang="ru-RU" dirty="0" smtClean="0"/>
              <a:t>(родился 3 января 1936 г., в селе </a:t>
            </a:r>
            <a:r>
              <a:rPr lang="ru-RU" dirty="0" smtClean="0">
                <a:hlinkClick r:id="rId2"/>
              </a:rPr>
              <a:t>Емецк</a:t>
            </a:r>
            <a:r>
              <a:rPr lang="ru-RU" dirty="0" smtClean="0"/>
              <a:t>, Холмогорского района).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err="1" smtClean="0"/>
              <a:t>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льга</a:t>
            </a:r>
            <a:r>
              <a:rPr lang="ru-RU" b="1" dirty="0" smtClean="0"/>
              <a:t> </a:t>
            </a:r>
            <a:r>
              <a:rPr lang="ru-RU" b="1" dirty="0" err="1" smtClean="0"/>
              <a:t>Фо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кина</a:t>
            </a:r>
            <a:r>
              <a:rPr lang="ru-RU" b="1" dirty="0" smtClean="0"/>
              <a:t>             </a:t>
            </a:r>
            <a:r>
              <a:rPr lang="ru-RU" dirty="0" smtClean="0"/>
              <a:t>(родилась 2 сентября 1937 г.в деревне  </a:t>
            </a:r>
            <a:r>
              <a:rPr lang="ru-RU" dirty="0" err="1" smtClean="0"/>
              <a:t>Артемьевская</a:t>
            </a:r>
            <a:r>
              <a:rPr lang="ru-RU" dirty="0" smtClean="0"/>
              <a:t> </a:t>
            </a:r>
            <a:r>
              <a:rPr lang="ru-RU" dirty="0" err="1" smtClean="0"/>
              <a:t>Верхнетоемского</a:t>
            </a:r>
            <a:r>
              <a:rPr lang="ru-RU" dirty="0" smtClean="0"/>
              <a:t> района)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6866" name="Picture 2" descr="https://im3-tub-ru.yandex.net/i?id=50bfe3ea38285e4f3e4645cf3f1cf1ba&amp;n=33&amp;h=190&amp;w=1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857232"/>
            <a:ext cx="2071702" cy="2894292"/>
          </a:xfrm>
          <a:prstGeom prst="rect">
            <a:avLst/>
          </a:prstGeom>
          <a:noFill/>
        </p:spPr>
      </p:pic>
      <p:pic>
        <p:nvPicPr>
          <p:cNvPr id="36868" name="Picture 4" descr="https://im3-tub-ru.yandex.net/i?id=56262f7bed70be223385de564f69bb80&amp;n=33&amp;h=190&amp;w=1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857628"/>
            <a:ext cx="2000264" cy="2714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Во</a:t>
            </a:r>
            <a:r>
              <a:rPr lang="ru-RU" sz="4000" dirty="0" err="1" smtClean="0">
                <a:latin typeface="Constantia"/>
              </a:rPr>
              <a:t>̄</a:t>
            </a:r>
            <a:r>
              <a:rPr lang="ru-RU" sz="4000" dirty="0" err="1" smtClean="0"/>
              <a:t>е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н</a:t>
            </a:r>
            <a:r>
              <a:rPr lang="ru-RU" sz="4000" dirty="0" err="1" smtClean="0">
                <a:latin typeface="Times New Roman"/>
                <a:cs typeface="Times New Roman"/>
              </a:rPr>
              <a:t>̅</a:t>
            </a:r>
            <a:r>
              <a:rPr lang="ru-RU" sz="4000" dirty="0" err="1" smtClean="0"/>
              <a:t>ные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4972056" cy="5402406"/>
          </a:xfrm>
        </p:spPr>
        <p:txBody>
          <a:bodyPr>
            <a:normAutofit fontScale="92500"/>
          </a:bodyPr>
          <a:lstStyle/>
          <a:p>
            <a:r>
              <a:rPr lang="ru-RU" b="1" dirty="0" err="1" smtClean="0"/>
              <a:t>Нико</a:t>
            </a:r>
            <a:r>
              <a:rPr lang="ru-RU" b="1" dirty="0" err="1" smtClean="0">
                <a:latin typeface="Constantia"/>
              </a:rPr>
              <a:t>̄</a:t>
            </a:r>
            <a:r>
              <a:rPr lang="ru-RU" b="1" dirty="0" err="1" smtClean="0"/>
              <a:t>ла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й</a:t>
            </a:r>
            <a:r>
              <a:rPr lang="ru-RU" b="1" dirty="0" smtClean="0"/>
              <a:t> </a:t>
            </a:r>
            <a:r>
              <a:rPr lang="ru-RU" b="1" dirty="0" err="1" smtClean="0"/>
              <a:t>Гера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симо</a:t>
            </a:r>
            <a:r>
              <a:rPr lang="ru-RU" b="1" dirty="0" err="1" smtClean="0">
                <a:latin typeface="Constantia"/>
              </a:rPr>
              <a:t>̄</a:t>
            </a:r>
            <a:r>
              <a:rPr lang="ru-RU" b="1" dirty="0" err="1" smtClean="0"/>
              <a:t>вич</a:t>
            </a:r>
            <a:r>
              <a:rPr lang="ru-RU" b="1" dirty="0" smtClean="0"/>
              <a:t> </a:t>
            </a:r>
            <a:r>
              <a:rPr lang="ru-RU" b="1" dirty="0" err="1" smtClean="0"/>
              <a:t>Кузнецо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в</a:t>
            </a:r>
            <a:r>
              <a:rPr lang="ru-RU" b="1" dirty="0" smtClean="0">
                <a:latin typeface="Constantia"/>
              </a:rPr>
              <a:t>̄</a:t>
            </a:r>
            <a:r>
              <a:rPr lang="ru-RU" b="1" dirty="0" smtClean="0"/>
              <a:t>                   </a:t>
            </a:r>
            <a:r>
              <a:rPr lang="ru-RU" dirty="0" smtClean="0"/>
              <a:t>(родился 24 (11) июля 1904 года в деревне Медведки </a:t>
            </a:r>
            <a:r>
              <a:rPr lang="ru-RU" dirty="0" err="1" smtClean="0"/>
              <a:t>Котласского</a:t>
            </a:r>
            <a:r>
              <a:rPr lang="ru-RU" dirty="0" smtClean="0"/>
              <a:t> района )-Адмирал Флота Советского Союза, Герой Советского Союза, народный комиссар Военно-Морского Флота.</a:t>
            </a:r>
          </a:p>
          <a:p>
            <a:r>
              <a:rPr lang="ru-RU" b="1" dirty="0" err="1" smtClean="0"/>
              <a:t>Михаи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л</a:t>
            </a:r>
            <a:r>
              <a:rPr lang="ru-RU" b="1" dirty="0" smtClean="0"/>
              <a:t> </a:t>
            </a:r>
            <a:r>
              <a:rPr lang="ru-RU" b="1" dirty="0" err="1" smtClean="0"/>
              <a:t>Андре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евич</a:t>
            </a:r>
            <a:r>
              <a:rPr lang="ru-RU" b="1" dirty="0" smtClean="0"/>
              <a:t> </a:t>
            </a:r>
            <a:r>
              <a:rPr lang="ru-RU" b="1" dirty="0" err="1" smtClean="0"/>
              <a:t>Лавро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в</a:t>
            </a:r>
            <a:r>
              <a:rPr lang="ru-RU" b="1" dirty="0" smtClean="0">
                <a:latin typeface="Constantia"/>
              </a:rPr>
              <a:t>̄</a:t>
            </a:r>
            <a:r>
              <a:rPr lang="ru-RU" b="1" dirty="0" smtClean="0"/>
              <a:t> </a:t>
            </a:r>
            <a:r>
              <a:rPr lang="ru-RU" dirty="0" smtClean="0"/>
              <a:t>(родился 13 сентября 1799 года в Архангельске)-адмирал , полярный исследователь, градоначальник Таганрога.</a:t>
            </a:r>
            <a:endParaRPr lang="ru-RU" dirty="0"/>
          </a:p>
        </p:txBody>
      </p:sp>
      <p:pic>
        <p:nvPicPr>
          <p:cNvPr id="37890" name="Picture 2" descr="https://im3-tub-ru.yandex.net/i?id=306660900fb3f07100a82ada336ad394&amp;n=33&amp;h=190&amp;w=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142984"/>
            <a:ext cx="1714512" cy="2606060"/>
          </a:xfrm>
          <a:prstGeom prst="rect">
            <a:avLst/>
          </a:prstGeom>
          <a:noFill/>
        </p:spPr>
      </p:pic>
      <p:pic>
        <p:nvPicPr>
          <p:cNvPr id="37892" name="Picture 4" descr="https://im3-tub-ru.yandex.net/i?id=a9f4d27a533b0b2d594954d81fa589ee&amp;n=33&amp;h=190&amp;w=1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071942"/>
            <a:ext cx="1928826" cy="2411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Арти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сты</a:t>
            </a:r>
            <a:r>
              <a:rPr lang="ru-RU" sz="4000" dirty="0" smtClean="0"/>
              <a:t> кино</a:t>
            </a:r>
            <a:r>
              <a:rPr lang="ru-RU" sz="4000" dirty="0" smtClean="0">
                <a:latin typeface="Constantia"/>
              </a:rPr>
              <a:t>́</a:t>
            </a:r>
            <a:r>
              <a:rPr lang="ru-RU" sz="4000" dirty="0" smtClean="0"/>
              <a:t> и </a:t>
            </a:r>
            <a:r>
              <a:rPr lang="ru-RU" sz="4000" dirty="0" err="1" smtClean="0"/>
              <a:t>теа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тра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1214422"/>
            <a:ext cx="5357850" cy="535785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Ве́ра</a:t>
            </a:r>
            <a:r>
              <a:rPr lang="ru-RU" dirty="0" smtClean="0"/>
              <a:t> </a:t>
            </a:r>
            <a:r>
              <a:rPr lang="ru-RU" b="1" dirty="0" err="1" smtClean="0"/>
              <a:t>Валенти́новна</a:t>
            </a:r>
            <a:r>
              <a:rPr lang="ru-RU" b="1" dirty="0" smtClean="0"/>
              <a:t> </a:t>
            </a:r>
            <a:r>
              <a:rPr lang="ru-RU" b="1" dirty="0" err="1" smtClean="0"/>
              <a:t>Але́нтова</a:t>
            </a:r>
            <a:r>
              <a:rPr lang="ru-RU" b="1" dirty="0" smtClean="0"/>
              <a:t>                                 </a:t>
            </a:r>
            <a:r>
              <a:rPr lang="ru-RU" dirty="0" smtClean="0"/>
              <a:t>(родилась 21 февраля 1942 года в Котласе, Архангельская область) — известная советская и российская актриса театра и кино. Народная артистка России (1992).</a:t>
            </a:r>
          </a:p>
          <a:p>
            <a:r>
              <a:rPr lang="ru-RU" b="1" dirty="0" err="1" smtClean="0"/>
              <a:t>Елéна</a:t>
            </a:r>
            <a:r>
              <a:rPr lang="ru-RU" dirty="0" smtClean="0"/>
              <a:t> </a:t>
            </a:r>
            <a:r>
              <a:rPr lang="ru-RU" b="1" dirty="0" err="1" smtClean="0"/>
              <a:t>Ви́кторовна</a:t>
            </a:r>
            <a:r>
              <a:rPr lang="ru-RU" dirty="0" smtClean="0"/>
              <a:t> </a:t>
            </a:r>
            <a:r>
              <a:rPr lang="ru-RU" b="1" dirty="0" err="1" smtClean="0"/>
              <a:t>Панóва</a:t>
            </a:r>
            <a:r>
              <a:rPr lang="ru-RU" b="1" dirty="0" smtClean="0"/>
              <a:t>     </a:t>
            </a:r>
            <a:r>
              <a:rPr lang="ru-RU" dirty="0" smtClean="0"/>
              <a:t> (род. 9 июня 1977, Архангельск,) — известная российская актриса театра и кино. Заслуженная артистка России (2015). Лауреат Государственной премии России (2001).</a:t>
            </a:r>
          </a:p>
          <a:p>
            <a:endParaRPr lang="ru-RU" dirty="0"/>
          </a:p>
        </p:txBody>
      </p:sp>
      <p:pic>
        <p:nvPicPr>
          <p:cNvPr id="38914" name="Picture 2" descr="https://im0-tub-ru.yandex.net/i?id=17ec586de09ad5823f1fab1ac7d3a54d&amp;n=33&amp;h=190&amp;w=1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71942"/>
            <a:ext cx="2143140" cy="2560986"/>
          </a:xfrm>
          <a:prstGeom prst="rect">
            <a:avLst/>
          </a:prstGeom>
          <a:noFill/>
        </p:spPr>
      </p:pic>
      <p:pic>
        <p:nvPicPr>
          <p:cNvPr id="38916" name="Picture 4" descr="http://famore.net/photo/318/6270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315240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Арти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сты</a:t>
            </a:r>
            <a:r>
              <a:rPr lang="ru-RU" sz="4000" dirty="0" smtClean="0"/>
              <a:t> </a:t>
            </a:r>
            <a:r>
              <a:rPr lang="ru-RU" sz="4000" dirty="0" err="1" smtClean="0"/>
              <a:t>эстра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ды</a:t>
            </a:r>
            <a:r>
              <a:rPr lang="ru-RU" sz="4000" dirty="0" smtClean="0"/>
              <a:t> и </a:t>
            </a:r>
            <a:r>
              <a:rPr lang="ru-RU" sz="4000" dirty="0" err="1" smtClean="0"/>
              <a:t>ци</a:t>
            </a:r>
            <a:r>
              <a:rPr lang="ru-RU" sz="4000" dirty="0" err="1" smtClean="0">
                <a:latin typeface="Constantia"/>
              </a:rPr>
              <a:t>́</a:t>
            </a:r>
            <a:r>
              <a:rPr lang="ru-RU" sz="4000" dirty="0" err="1" smtClean="0"/>
              <a:t>рка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5357850" cy="5188092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Васи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лий</a:t>
            </a:r>
            <a:r>
              <a:rPr lang="ru-RU" b="1" dirty="0" smtClean="0"/>
              <a:t> </a:t>
            </a:r>
            <a:r>
              <a:rPr lang="ru-RU" b="1" dirty="0" err="1" smtClean="0"/>
              <a:t>Григо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рьевич</a:t>
            </a:r>
            <a:r>
              <a:rPr lang="ru-RU" b="1" dirty="0" smtClean="0"/>
              <a:t> </a:t>
            </a:r>
            <a:r>
              <a:rPr lang="ru-RU" b="1" dirty="0" err="1" smtClean="0"/>
              <a:t>Шульги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н</a:t>
            </a:r>
            <a:r>
              <a:rPr lang="ru-RU" dirty="0" smtClean="0"/>
              <a:t> (</a:t>
            </a:r>
            <a:r>
              <a:rPr lang="ru-RU" i="1" dirty="0" smtClean="0"/>
              <a:t>псевдоним </a:t>
            </a:r>
            <a:r>
              <a:rPr lang="ru-RU" i="1" dirty="0" err="1" smtClean="0"/>
              <a:t>Шуль</a:t>
            </a:r>
            <a:r>
              <a:rPr lang="ru-RU" i="1" dirty="0" smtClean="0"/>
              <a:t>). </a:t>
            </a:r>
            <a:r>
              <a:rPr lang="ru-RU" dirty="0" smtClean="0"/>
              <a:t>Родился19 мая 1896, деревня </a:t>
            </a:r>
            <a:r>
              <a:rPr lang="ru-RU" dirty="0" err="1" smtClean="0"/>
              <a:t>Дёмино</a:t>
            </a:r>
            <a:r>
              <a:rPr lang="ru-RU" dirty="0" smtClean="0"/>
              <a:t> Вологодская губерния — умер17 февраля 1956, Котлас) — цирковой артист СССР.</a:t>
            </a:r>
          </a:p>
          <a:p>
            <a:r>
              <a:rPr lang="ru-RU" b="1" dirty="0" err="1" smtClean="0"/>
              <a:t>Алекса́ндр</a:t>
            </a:r>
            <a:r>
              <a:rPr lang="ru-RU" dirty="0" smtClean="0"/>
              <a:t> </a:t>
            </a:r>
            <a:r>
              <a:rPr lang="ru-RU" b="1" dirty="0" err="1" smtClean="0"/>
              <a:t>Валерья́нович</a:t>
            </a:r>
            <a:r>
              <a:rPr lang="ru-RU" dirty="0" smtClean="0"/>
              <a:t> </a:t>
            </a:r>
            <a:r>
              <a:rPr lang="ru-RU" b="1" dirty="0" err="1" smtClean="0"/>
              <a:t>Песко́в</a:t>
            </a:r>
            <a:r>
              <a:rPr lang="ru-RU" dirty="0" smtClean="0"/>
              <a:t>                                     </a:t>
            </a:r>
          </a:p>
          <a:p>
            <a:r>
              <a:rPr lang="ru-RU" dirty="0" smtClean="0"/>
              <a:t>(род. 13 февраля 1962, Коряжма, Архангельская область) — популярный российский артист эстрады. Сам артист называет своё творчество «</a:t>
            </a:r>
            <a:r>
              <a:rPr lang="ru-RU" dirty="0" err="1" smtClean="0"/>
              <a:t>синхро-буффонадой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39938" name="Picture 2" descr="https://im3-tub-ru.yandex.net/i?id=d27103241a6a211e6ea26950265ed64d&amp;n=33&amp;h=190&amp;w=1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357298"/>
            <a:ext cx="1687430" cy="2095503"/>
          </a:xfrm>
          <a:prstGeom prst="rect">
            <a:avLst/>
          </a:prstGeom>
          <a:noFill/>
        </p:spPr>
      </p:pic>
      <p:pic>
        <p:nvPicPr>
          <p:cNvPr id="39940" name="Picture 4" descr="http://recenzor.net/image/data/actors/10699/poster_aleksandr_pesk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714752"/>
            <a:ext cx="2000264" cy="2900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err="1" smtClean="0"/>
              <a:t>Спо</a:t>
            </a:r>
            <a:r>
              <a:rPr lang="ru-RU" sz="4800" dirty="0" err="1" smtClean="0">
                <a:latin typeface="Constantia"/>
              </a:rPr>
              <a:t>̄</a:t>
            </a:r>
            <a:r>
              <a:rPr lang="ru-RU" sz="4800" dirty="0" err="1" smtClean="0"/>
              <a:t>рт</a:t>
            </a:r>
            <a:r>
              <a:rPr lang="ru-RU" sz="4800" dirty="0" err="1" smtClean="0">
                <a:latin typeface="Times New Roman"/>
                <a:cs typeface="Times New Roman"/>
              </a:rPr>
              <a:t>̅</a:t>
            </a:r>
            <a:r>
              <a:rPr lang="ru-RU" sz="4800" dirty="0" err="1" smtClean="0"/>
              <a:t>сме</a:t>
            </a:r>
            <a:r>
              <a:rPr lang="ru-RU" sz="4800" dirty="0" err="1" smtClean="0">
                <a:latin typeface="Constantia"/>
              </a:rPr>
              <a:t>́</a:t>
            </a:r>
            <a:r>
              <a:rPr lang="ru-RU" sz="4800" dirty="0" err="1" smtClean="0"/>
              <a:t>н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14810" y="1285860"/>
            <a:ext cx="4643470" cy="5188092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err="1" smtClean="0"/>
              <a:t>Евге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ний</a:t>
            </a:r>
            <a:r>
              <a:rPr lang="ru-RU" dirty="0" smtClean="0"/>
              <a:t>  </a:t>
            </a:r>
            <a:r>
              <a:rPr lang="ru-RU" b="1" dirty="0" err="1" smtClean="0"/>
              <a:t>Лагуно</a:t>
            </a:r>
            <a:r>
              <a:rPr lang="ru-RU" b="1" dirty="0" err="1" smtClean="0">
                <a:latin typeface="Constantia"/>
              </a:rPr>
              <a:t>́</a:t>
            </a:r>
            <a:r>
              <a:rPr lang="ru-RU" b="1" dirty="0" err="1" smtClean="0"/>
              <a:t>в</a:t>
            </a:r>
            <a:r>
              <a:rPr lang="ru-RU" b="1" dirty="0" smtClean="0">
                <a:latin typeface="Constantia"/>
              </a:rPr>
              <a:t>̄</a:t>
            </a:r>
            <a:r>
              <a:rPr lang="ru-RU" dirty="0" smtClean="0"/>
              <a:t>          (род. 14 декабря 1985 года, Архангельск) — российский пловец, член национальной сборной России с 2003 года, Серебряный призёр Олимпийских игр 2008 года в Пекине.</a:t>
            </a:r>
            <a:endParaRPr lang="ru-RU" dirty="0"/>
          </a:p>
        </p:txBody>
      </p:sp>
      <p:pic>
        <p:nvPicPr>
          <p:cNvPr id="40962" name="Picture 2" descr="https://im1-tub-ru.yandex.net/i?id=3976c0d30377013590cb65f70f809bee&amp;n=33&amp;h=190&amp;w=2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285860"/>
            <a:ext cx="382005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139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Мōи́ земляки́ в исто́рии Рōсси́и (Арха́нгельская о́бласть)</vt:lpstr>
      <vt:lpstr>Михаи́л Васи́льевич Ло̄мо̄но́со̄в (родился 19 ноября 1711 г. в деревне Денисовка, ныне село Ломоносово,  Архангельской губернии)</vt:lpstr>
      <vt:lpstr>Семён Ива́но̄вич Дежнёв (родился в 1605 г. в Великом Устюге) </vt:lpstr>
      <vt:lpstr>Писа́тели </vt:lpstr>
      <vt:lpstr>По̄э́ты</vt:lpstr>
      <vt:lpstr>Во̄е́н̅ные</vt:lpstr>
      <vt:lpstr>Арти́сты кино́ и теа́тра</vt:lpstr>
      <vt:lpstr>Арти́сты эстра́ды и ци́рка</vt:lpstr>
      <vt:lpstr>Спо̄рт̅сме́н</vt:lpstr>
      <vt:lpstr>Иоа́нн Кроншта́дтский (Иван Ильич Се́ргиев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Мōи́ земляки́ в исто́рии Рōсси́и (Арха́нгельская о́бласть)</dc:title>
  <cp:lastModifiedBy>User</cp:lastModifiedBy>
  <cp:revision>5</cp:revision>
  <dcterms:modified xsi:type="dcterms:W3CDTF">2021-03-26T09:33:10Z</dcterms:modified>
</cp:coreProperties>
</file>