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63" r:id="rId4"/>
    <p:sldId id="267" r:id="rId5"/>
    <p:sldId id="257" r:id="rId6"/>
    <p:sldId id="261" r:id="rId7"/>
    <p:sldId id="268" r:id="rId8"/>
    <p:sldId id="264" r:id="rId9"/>
    <p:sldId id="269" r:id="rId10"/>
    <p:sldId id="265" r:id="rId11"/>
    <p:sldId id="270" r:id="rId12"/>
    <p:sldId id="271" r:id="rId13"/>
    <p:sldId id="266" r:id="rId14"/>
    <p:sldId id="272" r:id="rId15"/>
    <p:sldId id="260" r:id="rId16"/>
    <p:sldId id="258" r:id="rId17"/>
    <p:sldId id="25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3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0"/>
            <a:ext cx="7772400" cy="2968590"/>
          </a:xfrm>
        </p:spPr>
        <p:txBody>
          <a:bodyPr/>
          <a:lstStyle/>
          <a:p>
            <a:pPr algn="r"/>
            <a:r>
              <a:rPr lang="vi-VN" sz="6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Валенти́н Дми́триевич Бе́рестов </a:t>
            </a:r>
            <a:endParaRPr lang="ru-RU" sz="6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81124"/>
            <a:ext cx="3384376" cy="420820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139952" y="3933056"/>
            <a:ext cx="474463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1 апреля 1928 (Мещовск, Калужская губерния) — 15 апреля 1998 (Москва) </a:t>
            </a:r>
          </a:p>
        </p:txBody>
      </p:sp>
    </p:spTree>
    <p:extLst>
      <p:ext uri="{BB962C8B-B14F-4D97-AF65-F5344CB8AC3E}">
        <p14:creationId xmlns:p14="http://schemas.microsoft.com/office/powerpoint/2010/main" val="128248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856984" cy="1584176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Анализ стихотворения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«про машину»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916832"/>
            <a:ext cx="7543800" cy="4608512"/>
          </a:xfrm>
        </p:spPr>
        <p:txBody>
          <a:bodyPr>
            <a:normAutofit lnSpcReduction="10000"/>
          </a:bodyPr>
          <a:lstStyle/>
          <a:p>
            <a:r>
              <a:rPr lang="ru-RU" sz="3600" b="1" dirty="0" smtClean="0"/>
              <a:t>Тема произведения:</a:t>
            </a:r>
            <a:r>
              <a:rPr lang="ru-RU" sz="3600" dirty="0" smtClean="0"/>
              <a:t> </a:t>
            </a:r>
            <a:r>
              <a:rPr lang="ru-RU" sz="3600" dirty="0" smtClean="0"/>
              <a:t>про машину, тема игры</a:t>
            </a:r>
          </a:p>
          <a:p>
            <a:r>
              <a:rPr lang="ru-RU" sz="3600" b="1" dirty="0" smtClean="0"/>
              <a:t>Проблема: </a:t>
            </a:r>
            <a:r>
              <a:rPr lang="ru-RU" sz="3600" dirty="0" smtClean="0"/>
              <a:t>каждая вещь должна приносить пользу, иначе она становится бесполезной</a:t>
            </a:r>
            <a:endParaRPr lang="ru-RU" sz="3600" b="1" dirty="0" smtClean="0"/>
          </a:p>
          <a:p>
            <a:r>
              <a:rPr lang="ru-RU" sz="3600" b="1" dirty="0" smtClean="0"/>
              <a:t>Идея </a:t>
            </a:r>
            <a:r>
              <a:rPr lang="ru-RU" sz="3600" b="1" dirty="0" smtClean="0"/>
              <a:t>произведения: </a:t>
            </a:r>
            <a:r>
              <a:rPr lang="ru-RU" sz="3600" dirty="0" smtClean="0"/>
              <a:t>Автор считает что у каждой вещи должно быть своё применение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63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332656"/>
            <a:ext cx="7543800" cy="583264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Художественные средства</a:t>
            </a:r>
          </a:p>
          <a:p>
            <a:pPr marL="0" indent="0">
              <a:buNone/>
            </a:pPr>
            <a:r>
              <a:rPr lang="ru-RU" b="1" dirty="0" smtClean="0"/>
              <a:t>Образ Марины : </a:t>
            </a:r>
            <a:r>
              <a:rPr lang="ru-RU" dirty="0" smtClean="0"/>
              <a:t>заботливая</a:t>
            </a:r>
          </a:p>
          <a:p>
            <a:pPr marL="0" indent="0">
              <a:buNone/>
            </a:pPr>
            <a:r>
              <a:rPr lang="ru-RU" u="sng" dirty="0" smtClean="0"/>
              <a:t>Синтаксический параллелизм:</a:t>
            </a:r>
          </a:p>
          <a:p>
            <a:pPr marL="0" indent="0">
              <a:buNone/>
            </a:pPr>
            <a:r>
              <a:rPr lang="ru-RU" dirty="0" smtClean="0"/>
              <a:t>«На, машина, чашку.</a:t>
            </a:r>
          </a:p>
          <a:p>
            <a:pPr marL="0" indent="0">
              <a:buNone/>
            </a:pPr>
            <a:r>
              <a:rPr lang="ru-RU" dirty="0" smtClean="0"/>
              <a:t>Ешь, машина, кашку»</a:t>
            </a:r>
            <a:endParaRPr lang="ru-RU" dirty="0"/>
          </a:p>
          <a:p>
            <a:pPr marL="0" indent="0">
              <a:buNone/>
            </a:pPr>
            <a:r>
              <a:rPr lang="ru-RU" u="sng" dirty="0" smtClean="0"/>
              <a:t>Анафора:</a:t>
            </a:r>
          </a:p>
          <a:p>
            <a:pPr marL="0" indent="0">
              <a:buNone/>
            </a:pPr>
            <a:r>
              <a:rPr lang="ru-RU" dirty="0" smtClean="0"/>
              <a:t>«Я тобою дорожу,</a:t>
            </a:r>
          </a:p>
          <a:p>
            <a:pPr marL="0" indent="0">
              <a:buNone/>
            </a:pPr>
            <a:r>
              <a:rPr lang="ru-RU" dirty="0" smtClean="0"/>
              <a:t>Я тебя не завожу.</a:t>
            </a:r>
          </a:p>
          <a:p>
            <a:pPr marL="0" indent="0">
              <a:buNone/>
            </a:pPr>
            <a:r>
              <a:rPr lang="ru-RU" dirty="0" smtClean="0"/>
              <a:t>Чтобы ты не утомилась,</a:t>
            </a:r>
          </a:p>
          <a:p>
            <a:pPr marL="0" indent="0">
              <a:buNone/>
            </a:pPr>
            <a:r>
              <a:rPr lang="ru-RU" dirty="0" smtClean="0"/>
              <a:t>Чтобы ты не простудилась..»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7341264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404664"/>
            <a:ext cx="7543800" cy="576064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Образ машины: </a:t>
            </a:r>
            <a:r>
              <a:rPr lang="ru-RU" dirty="0" smtClean="0"/>
              <a:t>болезненная</a:t>
            </a:r>
          </a:p>
          <a:p>
            <a:pPr marL="0" indent="0">
              <a:buNone/>
            </a:pPr>
            <a:r>
              <a:rPr lang="ru-RU" u="sng" dirty="0" smtClean="0"/>
              <a:t>Бессоюзие</a:t>
            </a:r>
          </a:p>
          <a:p>
            <a:pPr marL="0" indent="0">
              <a:buNone/>
            </a:pPr>
            <a:r>
              <a:rPr lang="ru-RU" dirty="0" smtClean="0"/>
              <a:t>«Не пила она, не ела,</a:t>
            </a:r>
          </a:p>
          <a:p>
            <a:pPr marL="0" indent="0">
              <a:buNone/>
            </a:pPr>
            <a:r>
              <a:rPr lang="ru-RU" dirty="0" smtClean="0"/>
              <a:t>На скамейке не сидела,</a:t>
            </a:r>
          </a:p>
          <a:p>
            <a:pPr marL="0" indent="0">
              <a:buNone/>
            </a:pPr>
            <a:r>
              <a:rPr lang="ru-RU" dirty="0" smtClean="0"/>
              <a:t>Не играла, не спала,</a:t>
            </a:r>
          </a:p>
          <a:p>
            <a:pPr marL="0" indent="0">
              <a:buNone/>
            </a:pPr>
            <a:r>
              <a:rPr lang="ru-RU" dirty="0" smtClean="0"/>
              <a:t>Невеселая была..»</a:t>
            </a:r>
          </a:p>
          <a:p>
            <a:pPr marL="0" indent="0">
              <a:buNone/>
            </a:pPr>
            <a:r>
              <a:rPr lang="ru-RU" b="1" dirty="0" smtClean="0"/>
              <a:t>Образ куклы Кати: </a:t>
            </a:r>
            <a:r>
              <a:rPr lang="ru-RU" dirty="0" smtClean="0"/>
              <a:t>заботливая</a:t>
            </a:r>
          </a:p>
          <a:p>
            <a:pPr marL="0" indent="0">
              <a:buNone/>
            </a:pPr>
            <a:r>
              <a:rPr lang="ru-RU" u="sng" dirty="0" smtClean="0"/>
              <a:t>Олицетворение</a:t>
            </a:r>
          </a:p>
          <a:p>
            <a:pPr marL="0" indent="0">
              <a:buNone/>
            </a:pPr>
            <a:r>
              <a:rPr lang="ru-RU" dirty="0" smtClean="0"/>
              <a:t>«Приходила кукла Катя»</a:t>
            </a:r>
          </a:p>
          <a:p>
            <a:pPr marL="0" indent="0">
              <a:buNone/>
            </a:pPr>
            <a:r>
              <a:rPr lang="ru-RU" u="sng" dirty="0" smtClean="0"/>
              <a:t>Гипербола</a:t>
            </a:r>
          </a:p>
          <a:p>
            <a:pPr marL="0" indent="0">
              <a:buNone/>
            </a:pPr>
            <a:r>
              <a:rPr lang="ru-RU" dirty="0" smtClean="0"/>
              <a:t>«Над больною целый час</a:t>
            </a:r>
          </a:p>
          <a:p>
            <a:pPr marL="0" indent="0">
              <a:buNone/>
            </a:pPr>
            <a:r>
              <a:rPr lang="ru-RU" dirty="0" smtClean="0"/>
              <a:t>Не смыкала Катя глаз»</a:t>
            </a:r>
          </a:p>
          <a:p>
            <a:pPr marL="0" indent="0">
              <a:buNone/>
            </a:pP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20604837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488832" cy="16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Анализ стихотворения</a:t>
            </a:r>
            <a:br>
              <a:rPr lang="ru-RU" dirty="0" smtClean="0"/>
            </a:br>
            <a:r>
              <a:rPr lang="ru-RU" dirty="0" smtClean="0"/>
              <a:t>«Мужчина»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988840"/>
            <a:ext cx="7543800" cy="4174232"/>
          </a:xfrm>
        </p:spPr>
        <p:txBody>
          <a:bodyPr>
            <a:normAutofit/>
          </a:bodyPr>
          <a:lstStyle/>
          <a:p>
            <a:r>
              <a:rPr lang="ru-RU" sz="3200" b="1" dirty="0"/>
              <a:t>Тема </a:t>
            </a:r>
            <a:r>
              <a:rPr lang="ru-RU" sz="3200" b="1" dirty="0" smtClean="0"/>
              <a:t>произведения: </a:t>
            </a:r>
            <a:r>
              <a:rPr lang="ru-RU" sz="3200" dirty="0" smtClean="0"/>
              <a:t>жизнь детей в военное </a:t>
            </a:r>
            <a:r>
              <a:rPr lang="ru-RU" sz="3200" dirty="0" smtClean="0"/>
              <a:t>время; роль мужчины в доме</a:t>
            </a:r>
          </a:p>
          <a:p>
            <a:r>
              <a:rPr lang="ru-RU" sz="3200" b="1" dirty="0" smtClean="0"/>
              <a:t>Проблема </a:t>
            </a:r>
            <a:r>
              <a:rPr lang="ru-RU" sz="3200" dirty="0" smtClean="0"/>
              <a:t>раннего взросления</a:t>
            </a:r>
            <a:endParaRPr lang="ru-RU" sz="3200" dirty="0" smtClean="0"/>
          </a:p>
          <a:p>
            <a:r>
              <a:rPr lang="ru-RU" sz="3200" b="1" dirty="0" smtClean="0"/>
              <a:t>Идея </a:t>
            </a:r>
            <a:r>
              <a:rPr lang="ru-RU" sz="3200" b="1" dirty="0" smtClean="0"/>
              <a:t>произведения</a:t>
            </a:r>
            <a:r>
              <a:rPr lang="ru-RU" sz="3200" b="1" dirty="0" smtClean="0"/>
              <a:t>: </a:t>
            </a:r>
            <a:r>
              <a:rPr lang="ru-RU" sz="3200" dirty="0" smtClean="0"/>
              <a:t>Автор призывает читателей помогать своим близким людям как в военное время так и в повседневной жизни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140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332656"/>
            <a:ext cx="7543800" cy="59046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dirty="0" smtClean="0"/>
              <a:t>Образ мальчика: </a:t>
            </a:r>
            <a:r>
              <a:rPr lang="ru-RU" sz="2800" dirty="0" smtClean="0"/>
              <a:t>отзывчивый, трудолюбивый</a:t>
            </a:r>
          </a:p>
          <a:p>
            <a:pPr marL="0" indent="0">
              <a:buNone/>
            </a:pPr>
            <a:r>
              <a:rPr lang="ru-RU" sz="2800" u="sng" dirty="0" smtClean="0"/>
              <a:t>Сравнение</a:t>
            </a:r>
          </a:p>
          <a:p>
            <a:pPr marL="0" indent="0">
              <a:buNone/>
            </a:pPr>
            <a:r>
              <a:rPr lang="ru-RU" sz="2800" dirty="0" smtClean="0"/>
              <a:t>«..Я должен жить отныне,</a:t>
            </a:r>
          </a:p>
          <a:p>
            <a:pPr marL="0" indent="0">
              <a:buNone/>
            </a:pPr>
            <a:r>
              <a:rPr lang="ru-RU" sz="2800" dirty="0" smtClean="0"/>
              <a:t>Как следует мужчине..»</a:t>
            </a:r>
          </a:p>
          <a:p>
            <a:pPr marL="0" indent="0">
              <a:buNone/>
            </a:pPr>
            <a:r>
              <a:rPr lang="ru-RU" sz="2800" u="sng" dirty="0" smtClean="0"/>
              <a:t>Парцелляция</a:t>
            </a:r>
          </a:p>
          <a:p>
            <a:pPr marL="0" indent="0">
              <a:buNone/>
            </a:pPr>
            <a:r>
              <a:rPr lang="ru-RU" sz="2800" dirty="0" smtClean="0"/>
              <a:t>«..Полны водою ведра.</a:t>
            </a:r>
          </a:p>
          <a:p>
            <a:pPr marL="0" indent="0">
              <a:buNone/>
            </a:pPr>
            <a:r>
              <a:rPr lang="ru-RU" sz="2800" dirty="0" smtClean="0"/>
              <a:t>Подметена квартира.</a:t>
            </a:r>
          </a:p>
          <a:p>
            <a:pPr marL="0" indent="0">
              <a:buNone/>
            </a:pPr>
            <a:r>
              <a:rPr lang="ru-RU" sz="2800" dirty="0" smtClean="0"/>
              <a:t>Посуду мыть несложно-</a:t>
            </a:r>
          </a:p>
          <a:p>
            <a:pPr marL="0" indent="0">
              <a:buNone/>
            </a:pPr>
            <a:r>
              <a:rPr lang="ru-RU" sz="2800" dirty="0" smtClean="0"/>
              <a:t>На ней ни капли жира..»</a:t>
            </a:r>
          </a:p>
          <a:p>
            <a:pPr marL="0" indent="0">
              <a:buNone/>
            </a:pPr>
            <a:r>
              <a:rPr lang="ru-RU" sz="2800" u="sng" dirty="0" smtClean="0"/>
              <a:t>Метафоры</a:t>
            </a:r>
            <a:r>
              <a:rPr lang="ru-RU" sz="2800" u="sng" smtClean="0"/>
              <a:t>: </a:t>
            </a:r>
          </a:p>
          <a:p>
            <a:pPr marL="0" indent="0">
              <a:buNone/>
            </a:pPr>
            <a:r>
              <a:rPr lang="ru-RU" sz="2800" smtClean="0"/>
              <a:t>«</a:t>
            </a:r>
            <a:r>
              <a:rPr lang="ru-RU" sz="2800" dirty="0" smtClean="0"/>
              <a:t>кормилец», «</a:t>
            </a:r>
            <a:r>
              <a:rPr lang="ru-RU" sz="2800" dirty="0" err="1" smtClean="0"/>
              <a:t>добыдчик</a:t>
            </a:r>
            <a:r>
              <a:rPr lang="ru-RU" sz="2800" dirty="0" smtClean="0"/>
              <a:t>», «Мужчина. Старший в доме»</a:t>
            </a:r>
          </a:p>
        </p:txBody>
      </p:sp>
    </p:spTree>
    <p:extLst>
      <p:ext uri="{BB962C8B-B14F-4D97-AF65-F5344CB8AC3E}">
        <p14:creationId xmlns:p14="http://schemas.microsoft.com/office/powerpoint/2010/main" val="376281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412776"/>
            <a:ext cx="7924800" cy="2439144"/>
          </a:xfrm>
        </p:spPr>
        <p:txBody>
          <a:bodyPr/>
          <a:lstStyle/>
          <a:p>
            <a:pPr algn="ctr"/>
            <a:r>
              <a:rPr lang="ru-RU" sz="6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Список детской литературы</a:t>
            </a:r>
            <a:endParaRPr lang="ru-RU" sz="6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0379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5760640"/>
          </a:xfrm>
        </p:spPr>
        <p:txBody>
          <a:bodyPr numCol="3">
            <a:normAutofit fontScale="85000" lnSpcReduction="20000"/>
          </a:bodyPr>
          <a:lstStyle/>
          <a:p>
            <a:r>
              <a:rPr lang="ru-RU" sz="2100" b="1" dirty="0" smtClean="0"/>
              <a:t>Апрель</a:t>
            </a:r>
            <a:endParaRPr lang="ru-RU" sz="2100" b="1" dirty="0"/>
          </a:p>
          <a:p>
            <a:r>
              <a:rPr lang="ru-RU" sz="2100" b="1" dirty="0"/>
              <a:t>Бабушка Катя</a:t>
            </a:r>
          </a:p>
          <a:p>
            <a:r>
              <a:rPr lang="ru-RU" sz="2100" b="1" dirty="0"/>
              <a:t>Богатыри</a:t>
            </a:r>
          </a:p>
          <a:p>
            <a:r>
              <a:rPr lang="ru-RU" sz="2100" b="1" dirty="0"/>
              <a:t>Буксир</a:t>
            </a:r>
          </a:p>
          <a:p>
            <a:r>
              <a:rPr lang="ru-RU" sz="2100" b="1" dirty="0"/>
              <a:t>В кукольном театре (цикл стихотворений)</a:t>
            </a:r>
          </a:p>
          <a:p>
            <a:r>
              <a:rPr lang="ru-RU" sz="2100" b="1" dirty="0"/>
              <a:t>Вдвоём</a:t>
            </a:r>
          </a:p>
          <a:p>
            <a:r>
              <a:rPr lang="ru-RU" sz="2100" b="1" dirty="0"/>
              <a:t>Великан</a:t>
            </a:r>
          </a:p>
          <a:p>
            <a:r>
              <a:rPr lang="ru-RU" sz="2100" b="1" dirty="0"/>
              <a:t>Велосипед</a:t>
            </a:r>
          </a:p>
          <a:p>
            <a:r>
              <a:rPr lang="ru-RU" sz="2100" b="1" dirty="0"/>
              <a:t>Веселые науки</a:t>
            </a:r>
          </a:p>
          <a:p>
            <a:r>
              <a:rPr lang="ru-RU" sz="2100" b="1" dirty="0"/>
              <a:t>Вечер</a:t>
            </a:r>
          </a:p>
          <a:p>
            <a:r>
              <a:rPr lang="ru-RU" sz="2100" b="1" dirty="0"/>
              <a:t>Военная игра</a:t>
            </a:r>
          </a:p>
          <a:p>
            <a:r>
              <a:rPr lang="ru-RU" sz="2100" b="1" dirty="0"/>
              <a:t>Возвращение к природе</a:t>
            </a:r>
          </a:p>
          <a:p>
            <a:r>
              <a:rPr lang="ru-RU" sz="2100" b="1" dirty="0"/>
              <a:t>Времена года</a:t>
            </a:r>
          </a:p>
          <a:p>
            <a:r>
              <a:rPr lang="ru-RU" sz="2100" b="1" dirty="0"/>
              <a:t>Всё жду</a:t>
            </a:r>
          </a:p>
          <a:p>
            <a:r>
              <a:rPr lang="ru-RU" sz="2100" b="1" dirty="0"/>
              <a:t>Где право</a:t>
            </a:r>
            <a:r>
              <a:rPr lang="ru-RU" sz="2100" b="1" dirty="0" smtClean="0"/>
              <a:t>, где </a:t>
            </a:r>
            <a:r>
              <a:rPr lang="ru-RU" sz="2100" b="1" dirty="0"/>
              <a:t>лево</a:t>
            </a:r>
          </a:p>
          <a:p>
            <a:r>
              <a:rPr lang="ru-RU" sz="2100" b="1" dirty="0"/>
              <a:t>Гениальность</a:t>
            </a:r>
          </a:p>
          <a:p>
            <a:r>
              <a:rPr lang="ru-RU" sz="2100" b="1" dirty="0"/>
              <a:t>Гербарий</a:t>
            </a:r>
          </a:p>
          <a:p>
            <a:r>
              <a:rPr lang="ru-RU" sz="2100" b="1" dirty="0"/>
              <a:t>Гололедица</a:t>
            </a:r>
          </a:p>
          <a:p>
            <a:r>
              <a:rPr lang="ru-RU" sz="2100" b="1" dirty="0"/>
              <a:t>Грачи</a:t>
            </a:r>
          </a:p>
          <a:p>
            <a:r>
              <a:rPr lang="ru-RU" sz="2100" b="1" dirty="0"/>
              <a:t>Гуси</a:t>
            </a:r>
          </a:p>
          <a:p>
            <a:r>
              <a:rPr lang="ru-RU" sz="2100" b="1" dirty="0"/>
              <a:t>Дверь</a:t>
            </a:r>
          </a:p>
          <a:p>
            <a:r>
              <a:rPr lang="ru-RU" sz="2100" b="1" dirty="0"/>
              <a:t>Деньги и в детстве</a:t>
            </a:r>
          </a:p>
          <a:p>
            <a:r>
              <a:rPr lang="ru-RU" sz="2100" b="1" dirty="0"/>
              <a:t>Дети и цветы</a:t>
            </a:r>
          </a:p>
          <a:p>
            <a:r>
              <a:rPr lang="ru-RU" sz="2100" b="1" dirty="0"/>
              <a:t>Дневник</a:t>
            </a:r>
          </a:p>
          <a:p>
            <a:r>
              <a:rPr lang="ru-RU" sz="2100" b="1" dirty="0"/>
              <a:t>Доктор Лебедев</a:t>
            </a:r>
          </a:p>
          <a:p>
            <a:r>
              <a:rPr lang="ru-RU" sz="2100" b="1" dirty="0"/>
              <a:t>Ель</a:t>
            </a:r>
          </a:p>
          <a:p>
            <a:r>
              <a:rPr lang="ru-RU" sz="2100" b="1" dirty="0"/>
              <a:t>Жуки</a:t>
            </a:r>
          </a:p>
          <a:p>
            <a:r>
              <a:rPr lang="ru-RU" sz="2100" b="1" dirty="0"/>
              <a:t>За семенами</a:t>
            </a:r>
          </a:p>
          <a:p>
            <a:r>
              <a:rPr lang="ru-RU" sz="2100" b="1" dirty="0"/>
              <a:t>Закладка</a:t>
            </a:r>
          </a:p>
          <a:p>
            <a:r>
              <a:rPr lang="ru-RU" sz="2100" b="1" dirty="0"/>
              <a:t>Земляничная канава</a:t>
            </a:r>
          </a:p>
          <a:p>
            <a:r>
              <a:rPr lang="ru-RU" sz="2100" b="1" dirty="0"/>
              <a:t>Зимние звёзды</a:t>
            </a:r>
          </a:p>
          <a:p>
            <a:r>
              <a:rPr lang="ru-RU" sz="2100" b="1" dirty="0"/>
              <a:t>Знакомый</a:t>
            </a:r>
          </a:p>
          <a:p>
            <a:r>
              <a:rPr lang="ru-RU" sz="2100" b="1" dirty="0"/>
              <a:t>Индеец</a:t>
            </a:r>
          </a:p>
          <a:p>
            <a:r>
              <a:rPr lang="ru-RU" sz="2100" b="1" dirty="0"/>
              <a:t>Июль</a:t>
            </a:r>
          </a:p>
          <a:p>
            <a:r>
              <a:rPr lang="ru-RU" sz="2100" b="1" dirty="0"/>
              <a:t>Июнь</a:t>
            </a:r>
          </a:p>
          <a:p>
            <a:r>
              <a:rPr lang="ru-RU" sz="2100" b="1" dirty="0"/>
              <a:t>Как хорошо уметь читать!</a:t>
            </a:r>
          </a:p>
          <a:p>
            <a:r>
              <a:rPr lang="ru-RU" sz="2100" b="1" dirty="0"/>
              <a:t>Карандаш</a:t>
            </a:r>
          </a:p>
          <a:p>
            <a:r>
              <a:rPr lang="ru-RU" sz="2100" b="1" dirty="0"/>
              <a:t>Кисточка</a:t>
            </a:r>
          </a:p>
          <a:p>
            <a:r>
              <a:rPr lang="ru-RU" sz="2100" b="1" dirty="0"/>
              <a:t>Коза</a:t>
            </a:r>
          </a:p>
          <a:p>
            <a:r>
              <a:rPr lang="ru-RU" sz="2100" b="1" dirty="0"/>
              <a:t>Котенок хочет в школу</a:t>
            </a:r>
          </a:p>
          <a:p>
            <a:r>
              <a:rPr lang="ru-RU" sz="2100" b="1" dirty="0"/>
              <a:t>Кто чему научится</a:t>
            </a:r>
          </a:p>
          <a:p>
            <a:r>
              <a:rPr lang="ru-RU" sz="2100" b="1" dirty="0"/>
              <a:t>Лапта</a:t>
            </a:r>
          </a:p>
          <a:p>
            <a:r>
              <a:rPr lang="ru-RU" sz="2100" b="1" dirty="0"/>
              <a:t>Лети!</a:t>
            </a:r>
          </a:p>
          <a:p>
            <a:r>
              <a:rPr lang="ru-RU" sz="2100" b="1" dirty="0" smtClean="0"/>
              <a:t>Линейка</a:t>
            </a:r>
          </a:p>
          <a:p>
            <a:r>
              <a:rPr lang="ru-RU" sz="2100" b="1" dirty="0"/>
              <a:t>Лось</a:t>
            </a:r>
          </a:p>
          <a:p>
            <a:r>
              <a:rPr lang="ru-RU" sz="2100" b="1" dirty="0"/>
              <a:t>Лыжная база</a:t>
            </a:r>
          </a:p>
          <a:p>
            <a:r>
              <a:rPr lang="ru-RU" sz="2100" b="1" dirty="0"/>
              <a:t>Любили тебя без особых причин</a:t>
            </a:r>
          </a:p>
          <a:p>
            <a:r>
              <a:rPr lang="ru-RU" sz="2100" b="1" dirty="0"/>
              <a:t>Май</a:t>
            </a:r>
          </a:p>
          <a:p>
            <a:r>
              <a:rPr lang="ru-RU" sz="2100" b="1" dirty="0"/>
              <a:t>Мальчишка в тельняшке</a:t>
            </a:r>
          </a:p>
          <a:p>
            <a:r>
              <a:rPr lang="ru-RU" sz="2100" b="1" dirty="0"/>
              <a:t>Мечтатель</a:t>
            </a:r>
          </a:p>
          <a:p>
            <a:r>
              <a:rPr lang="ru-RU" sz="2100" b="1" dirty="0"/>
              <a:t>Мир</a:t>
            </a:r>
          </a:p>
          <a:p>
            <a:r>
              <a:rPr lang="ru-RU" sz="2100" b="1" dirty="0"/>
              <a:t>Мой спутник — дождик!</a:t>
            </a:r>
          </a:p>
          <a:p>
            <a:r>
              <a:rPr lang="ru-RU" sz="2100" b="1" dirty="0"/>
              <a:t>Мудрейшие</a:t>
            </a:r>
          </a:p>
          <a:p>
            <a:r>
              <a:rPr lang="ru-RU" sz="2100" b="1" dirty="0"/>
              <a:t>Мужчина</a:t>
            </a:r>
          </a:p>
          <a:p>
            <a:r>
              <a:rPr lang="ru-RU" sz="2100" b="1" dirty="0"/>
              <a:t>Мяч летит из-под коленки</a:t>
            </a:r>
          </a:p>
          <a:p>
            <a:r>
              <a:rPr lang="ru-RU" sz="2100" b="1" dirty="0"/>
              <a:t>На рассвете</a:t>
            </a:r>
          </a:p>
          <a:p>
            <a:r>
              <a:rPr lang="ru-RU" sz="2100" b="1" dirty="0"/>
              <a:t>На чужой стороне</a:t>
            </a:r>
          </a:p>
          <a:p>
            <a:r>
              <a:rPr lang="ru-RU" sz="2100" b="1" dirty="0"/>
              <a:t>Не бойся </a:t>
            </a:r>
            <a:r>
              <a:rPr lang="ru-RU" sz="2100" b="1" dirty="0" smtClean="0"/>
              <a:t>сказок</a:t>
            </a:r>
            <a:endParaRPr lang="ru-RU" sz="2100" b="1" dirty="0"/>
          </a:p>
        </p:txBody>
      </p:sp>
    </p:spTree>
    <p:extLst>
      <p:ext uri="{BB962C8B-B14F-4D97-AF65-F5344CB8AC3E}">
        <p14:creationId xmlns:p14="http://schemas.microsoft.com/office/powerpoint/2010/main" val="359118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332656"/>
            <a:ext cx="9001000" cy="5760640"/>
          </a:xfrm>
        </p:spPr>
        <p:txBody>
          <a:bodyPr numCol="3">
            <a:noAutofit/>
          </a:bodyPr>
          <a:lstStyle/>
          <a:p>
            <a:r>
              <a:rPr lang="ru-RU" sz="1800" b="1" dirty="0" smtClean="0"/>
              <a:t>Опушка</a:t>
            </a:r>
            <a:endParaRPr lang="ru-RU" sz="1800" b="1" dirty="0"/>
          </a:p>
          <a:p>
            <a:r>
              <a:rPr lang="ru-RU" sz="1800" b="1" dirty="0"/>
              <a:t>Осенние одуванчики</a:t>
            </a:r>
          </a:p>
          <a:p>
            <a:r>
              <a:rPr lang="ru-RU" sz="1800" b="1" dirty="0"/>
              <a:t>Отец на рыбалке</a:t>
            </a:r>
          </a:p>
          <a:p>
            <a:r>
              <a:rPr lang="ru-RU" sz="1800" b="1" dirty="0"/>
              <a:t>Пенал</a:t>
            </a:r>
          </a:p>
          <a:p>
            <a:r>
              <a:rPr lang="ru-RU" sz="1800" b="1" dirty="0"/>
              <a:t>Первобытные люди</a:t>
            </a:r>
          </a:p>
          <a:p>
            <a:r>
              <a:rPr lang="ru-RU" sz="1800" b="1" dirty="0"/>
              <a:t>Первое сентября</a:t>
            </a:r>
          </a:p>
          <a:p>
            <a:r>
              <a:rPr lang="ru-RU" sz="1800" b="1" dirty="0"/>
              <a:t>Первый листопад</a:t>
            </a:r>
          </a:p>
          <a:p>
            <a:r>
              <a:rPr lang="ru-RU" sz="1800" b="1" dirty="0"/>
              <a:t>Перед праздником</a:t>
            </a:r>
          </a:p>
          <a:p>
            <a:r>
              <a:rPr lang="ru-RU" sz="1800" b="1" dirty="0"/>
              <a:t>Песенка весенних минут</a:t>
            </a:r>
          </a:p>
          <a:p>
            <a:r>
              <a:rPr lang="ru-RU" sz="1800" b="1" dirty="0"/>
              <a:t>Плащ</a:t>
            </a:r>
          </a:p>
          <a:p>
            <a:r>
              <a:rPr lang="ru-RU" sz="1800" b="1" dirty="0"/>
              <a:t>Пловец</a:t>
            </a:r>
          </a:p>
          <a:p>
            <a:r>
              <a:rPr lang="ru-RU" sz="1800" b="1" dirty="0"/>
              <a:t>Под столбом лежит ледышка</a:t>
            </a:r>
          </a:p>
          <a:p>
            <a:r>
              <a:rPr lang="ru-RU" sz="1800" b="1" dirty="0"/>
              <a:t>Подсолнух</a:t>
            </a:r>
          </a:p>
          <a:p>
            <a:r>
              <a:rPr lang="ru-RU" sz="1800" b="1" dirty="0"/>
              <a:t>Попозже, чем скворец и грач</a:t>
            </a:r>
          </a:p>
          <a:p>
            <a:r>
              <a:rPr lang="ru-RU" sz="1800" b="1" dirty="0"/>
              <a:t>Портфель</a:t>
            </a:r>
          </a:p>
          <a:p>
            <a:r>
              <a:rPr lang="ru-RU" sz="1800" b="1" dirty="0"/>
              <a:t>После дождей</a:t>
            </a:r>
          </a:p>
          <a:p>
            <a:r>
              <a:rPr lang="ru-RU" sz="1800" b="1" dirty="0"/>
              <a:t>При встречах мы здоровались не часто</a:t>
            </a:r>
          </a:p>
          <a:p>
            <a:r>
              <a:rPr lang="ru-RU" sz="1800" b="1" dirty="0"/>
              <a:t>Просыпаюсь ещё в темноте</a:t>
            </a:r>
          </a:p>
          <a:p>
            <a:r>
              <a:rPr lang="ru-RU" sz="1800" b="1" dirty="0"/>
              <a:t>Рассказ по картинке</a:t>
            </a:r>
          </a:p>
          <a:p>
            <a:r>
              <a:rPr lang="ru-RU" sz="1800" b="1" dirty="0"/>
              <a:t>Резинка</a:t>
            </a:r>
          </a:p>
          <a:p>
            <a:r>
              <a:rPr lang="ru-RU" sz="1800" b="1" dirty="0"/>
              <a:t>Робот</a:t>
            </a:r>
          </a:p>
          <a:p>
            <a:r>
              <a:rPr lang="ru-RU" sz="1800" b="1" dirty="0"/>
              <a:t>Родители ушли в театр</a:t>
            </a:r>
          </a:p>
          <a:p>
            <a:r>
              <a:rPr lang="ru-RU" sz="1800" b="1" dirty="0"/>
              <a:t>Ручка</a:t>
            </a:r>
          </a:p>
          <a:p>
            <a:r>
              <a:rPr lang="ru-RU" sz="1800" b="1" dirty="0"/>
              <a:t>С тобой мы дружили</a:t>
            </a:r>
          </a:p>
          <a:p>
            <a:r>
              <a:rPr lang="ru-RU" sz="1800" b="1" dirty="0"/>
              <a:t>Самая первая песня (Феде Левину, юному палеонтологу)</a:t>
            </a:r>
          </a:p>
          <a:p>
            <a:r>
              <a:rPr lang="ru-RU" sz="1800" b="1" dirty="0"/>
              <a:t>Светлячок</a:t>
            </a:r>
          </a:p>
          <a:p>
            <a:r>
              <a:rPr lang="ru-RU" sz="1800" b="1" dirty="0"/>
              <a:t>Свой-чужой</a:t>
            </a:r>
          </a:p>
          <a:p>
            <a:r>
              <a:rPr lang="ru-RU" sz="1800" b="1" dirty="0"/>
              <a:t>Семейная фотография</a:t>
            </a:r>
          </a:p>
          <a:p>
            <a:endParaRPr lang="ru-RU" sz="1800" b="1" smtClean="0"/>
          </a:p>
          <a:p>
            <a:r>
              <a:rPr lang="ru-RU" sz="1800" b="1" smtClean="0"/>
              <a:t>Сказка </a:t>
            </a:r>
            <a:r>
              <a:rPr lang="ru-RU" sz="1800" b="1" dirty="0"/>
              <a:t>про выходной день</a:t>
            </a:r>
          </a:p>
          <a:p>
            <a:r>
              <a:rPr lang="ru-RU" sz="1800" b="1" dirty="0"/>
              <a:t>Скрип-скрип</a:t>
            </a:r>
          </a:p>
          <a:p>
            <a:r>
              <a:rPr lang="ru-RU" sz="1800" b="1" dirty="0"/>
              <a:t>Снегопад</a:t>
            </a:r>
          </a:p>
          <a:p>
            <a:r>
              <a:rPr lang="ru-RU" sz="1800" b="1" dirty="0"/>
              <a:t>Сон во сне</a:t>
            </a:r>
          </a:p>
          <a:p>
            <a:r>
              <a:rPr lang="ru-RU" sz="1800" b="1" dirty="0"/>
              <a:t>Счастье</a:t>
            </a:r>
          </a:p>
          <a:p>
            <a:r>
              <a:rPr lang="ru-RU" sz="1800" b="1" dirty="0" err="1"/>
              <a:t>Cчеты</a:t>
            </a:r>
            <a:endParaRPr lang="ru-RU" sz="1800" b="1" dirty="0"/>
          </a:p>
          <a:p>
            <a:r>
              <a:rPr lang="ru-RU" sz="1800" b="1" dirty="0" smtClean="0"/>
              <a:t>Талант</a:t>
            </a:r>
            <a:endParaRPr lang="ru-RU" sz="1800" b="1" dirty="0"/>
          </a:p>
          <a:p>
            <a:r>
              <a:rPr lang="ru-RU" sz="1800" b="1" dirty="0"/>
              <a:t>Тетрадки</a:t>
            </a:r>
          </a:p>
          <a:p>
            <a:r>
              <a:rPr lang="ru-RU" sz="1800" b="1" dirty="0"/>
              <a:t>Точилка</a:t>
            </a:r>
          </a:p>
          <a:p>
            <a:r>
              <a:rPr lang="ru-RU" sz="1800" b="1" dirty="0"/>
              <a:t>Устный счет</a:t>
            </a:r>
          </a:p>
          <a:p>
            <a:r>
              <a:rPr lang="ru-RU" sz="1800" b="1" dirty="0"/>
              <a:t>Учебник</a:t>
            </a:r>
          </a:p>
          <a:p>
            <a:r>
              <a:rPr lang="ru-RU" sz="1800" b="1" dirty="0"/>
              <a:t>Циркуль</a:t>
            </a:r>
          </a:p>
          <a:p>
            <a:r>
              <a:rPr lang="ru-RU" sz="1800" b="1" dirty="0"/>
              <a:t>Чудо</a:t>
            </a:r>
          </a:p>
          <a:p>
            <a:r>
              <a:rPr lang="ru-RU" sz="1800" b="1" dirty="0"/>
              <a:t>Экспедиция</a:t>
            </a:r>
          </a:p>
        </p:txBody>
      </p:sp>
    </p:spTree>
    <p:extLst>
      <p:ext uri="{BB962C8B-B14F-4D97-AF65-F5344CB8AC3E}">
        <p14:creationId xmlns:p14="http://schemas.microsoft.com/office/powerpoint/2010/main" val="210053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04664"/>
            <a:ext cx="7924800" cy="48782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/>
              <a:t>Читать будущий поэт научился в четыре года. В 1942 году, во время Великой Отечественной войны, семья Берестовых оказалась в эвакуации в Ташкенте. Там ему посчастливилось познакомиться с Надеждой Мандельштам, которая познакомила его с Анной Ахматовой. Затем состоялась встреча с Корнеем Чуковским, сыгравшим большую роль в судьбе Валентина </a:t>
            </a:r>
            <a:r>
              <a:rPr lang="ru-RU" sz="3200" b="1" dirty="0" err="1"/>
              <a:t>Берестова</a:t>
            </a:r>
            <a:r>
              <a:rPr lang="ru-RU" sz="32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9296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04664"/>
            <a:ext cx="7924800" cy="57606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/>
              <a:t>В 1944 году Валентин Берестов с рекомендательными письмами от А. Ахматовой приезжает в Москву. Оканчивает десятилетку в Интернате для одаренных детей в Горках Ленинских (Московская область). А в выходные навещает семью в Калуге. Валентин Берестов окончил исторический факультет МГУ, затем аспирантуру Института этнографии. </a:t>
            </a:r>
            <a:endParaRPr lang="ru-RU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412350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263480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/>
              <a:t>В 1946 году, ещё в студенческие годы, Берестов впервые поехал на археологические раскопки (Новгород, Хорезм). Первые его публикации взрослых стихов в журнале «Юность» как раз и были посвящены этой экзотической профессии и стали излюбленной темой для пародистов.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031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0"/>
            <a:ext cx="9001000" cy="573325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endParaRPr lang="ru-RU" sz="4000" dirty="0"/>
          </a:p>
          <a:p>
            <a:pPr algn="ctr"/>
            <a:r>
              <a:rPr lang="ru-RU" sz="4000" b="1" dirty="0" smtClean="0"/>
              <a:t>Публицист и переводчик</a:t>
            </a:r>
          </a:p>
          <a:p>
            <a:pPr algn="ctr"/>
            <a:r>
              <a:rPr lang="ru-RU" sz="4000" b="1" dirty="0" smtClean="0"/>
              <a:t> Поэт-лирик</a:t>
            </a:r>
          </a:p>
          <a:p>
            <a:pPr algn="ctr"/>
            <a:r>
              <a:rPr lang="ru-RU" sz="4000" b="1" dirty="0" smtClean="0"/>
              <a:t>Сказочник</a:t>
            </a:r>
          </a:p>
          <a:p>
            <a:pPr algn="ctr"/>
            <a:r>
              <a:rPr lang="ru-RU" sz="4000" b="1" dirty="0" smtClean="0"/>
              <a:t>Автор исторических романов</a:t>
            </a:r>
          </a:p>
          <a:p>
            <a:pPr algn="ctr"/>
            <a:r>
              <a:rPr lang="ru-RU" sz="4000" b="1" dirty="0" smtClean="0"/>
              <a:t>Мемуарист</a:t>
            </a:r>
            <a:r>
              <a:rPr lang="ru-RU" sz="4000" b="1" dirty="0"/>
              <a:t>, пушкинист, </a:t>
            </a:r>
            <a:r>
              <a:rPr lang="ru-RU" sz="4000" b="1" dirty="0" smtClean="0"/>
              <a:t>исследователь</a:t>
            </a:r>
          </a:p>
          <a:p>
            <a:pPr algn="ctr"/>
            <a:r>
              <a:rPr lang="ru-RU" sz="4000" b="1" dirty="0" smtClean="0"/>
              <a:t> </a:t>
            </a:r>
            <a:r>
              <a:rPr lang="ru-RU" sz="4000" b="1" dirty="0"/>
              <a:t>Писал для взрослых и </a:t>
            </a:r>
            <a:r>
              <a:rPr lang="ru-RU" sz="4000" b="1" dirty="0" smtClean="0"/>
              <a:t>детей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85890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4725144"/>
            <a:ext cx="7924800" cy="20162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/>
              <a:t>Первые произведения опубликовал в журнале «Смена» в 1946 г. Первый поэтический сборник «Отплытие» и первая детская книжка для дошкольников «Про машину» вышли в 1957 году. Затем читатели познакомились со сборниками стихов и сказок «Весёлое лето», «Картинки в лужах», «Улыбка» и другие.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404663"/>
            <a:ext cx="3312368" cy="4483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93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332656"/>
            <a:ext cx="4026024" cy="57606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 smtClean="0"/>
              <a:t>За книгу стихов «Улыбка» был награжден в 1988 году Почетным дипломом Международного совета по детской книге, а в 1990-Государственной премией РСФСР имени Н.К. Крупской.</a:t>
            </a: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620688"/>
            <a:ext cx="3695862" cy="5345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09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340768"/>
            <a:ext cx="4386064" cy="3247256"/>
          </a:xfrm>
        </p:spPr>
        <p:txBody>
          <a:bodyPr>
            <a:noAutofit/>
          </a:bodyPr>
          <a:lstStyle/>
          <a:p>
            <a:r>
              <a:rPr lang="ru-RU" sz="2400" dirty="0"/>
              <a:t>В последние годы жизни писал и выпускал детские сказки вместе со своей женой художницей и писательницей Татьяной Александровой. Составил (вместе с женой) «Избранное» по «Толковому словарю» В. И. Даля (издано в 2001 г.)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836712"/>
            <a:ext cx="2540000" cy="3771900"/>
          </a:xfrm>
        </p:spPr>
      </p:pic>
    </p:spTree>
    <p:extLst>
      <p:ext uri="{BB962C8B-B14F-4D97-AF65-F5344CB8AC3E}">
        <p14:creationId xmlns:p14="http://schemas.microsoft.com/office/powerpoint/2010/main" val="405145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819" y="620688"/>
            <a:ext cx="3698809" cy="514134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641" y="442698"/>
            <a:ext cx="2754359" cy="39149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2696"/>
            <a:ext cx="2639144" cy="3122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55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486</TotalTime>
  <Words>740</Words>
  <Application>Microsoft Office PowerPoint</Application>
  <PresentationFormat>Экран (4:3)</PresentationFormat>
  <Paragraphs>159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NewsPrint</vt:lpstr>
      <vt:lpstr>Валенти́н Дми́триевич Бе́рестов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последние годы жизни писал и выпускал детские сказки вместе со своей женой художницей и писательницей Татьяной Александровой. Составил (вместе с женой) «Избранное» по «Толковому словарю» В. И. Даля (издано в 2001 г.)</vt:lpstr>
      <vt:lpstr>Презентация PowerPoint</vt:lpstr>
      <vt:lpstr>  Анализ стихотворения  «про машину»</vt:lpstr>
      <vt:lpstr>Презентация PowerPoint</vt:lpstr>
      <vt:lpstr>Презентация PowerPoint</vt:lpstr>
      <vt:lpstr>Анализ стихотворения «Мужчина»</vt:lpstr>
      <vt:lpstr>Презентация PowerPoint</vt:lpstr>
      <vt:lpstr>Список детской литературы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Валенти́н Дми́триевич Бе́рестов </dc:title>
  <dc:creator>Ксения</dc:creator>
  <cp:lastModifiedBy>Пользователь Windows</cp:lastModifiedBy>
  <cp:revision>19</cp:revision>
  <dcterms:created xsi:type="dcterms:W3CDTF">2017-10-01T07:47:49Z</dcterms:created>
  <dcterms:modified xsi:type="dcterms:W3CDTF">2017-10-30T15:04:00Z</dcterms:modified>
</cp:coreProperties>
</file>