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C436D"/>
    <a:srgbClr val="B4C7E7"/>
    <a:srgbClr val="2038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612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02F0A7-B48E-4B62-BF2B-F61EB6C023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E12083F-998A-4381-A972-C0A8C55D41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B5D8B0-267B-418D-BDE4-6EDE7EAF8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08950-D580-4ACA-821C-B58CC89FB74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F699726-8559-4F01-A975-82A636B5A2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D4A56B-C93D-4EF7-9014-BF3844F1E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59C74-CBB3-42CC-8EA1-DA4F9CF38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092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1DDC57-80F4-45D0-AF97-C62B90E5A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54C4C03-6937-4700-99CA-C88C716537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8886074-9CCC-4311-BB70-B08328119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08950-D580-4ACA-821C-B58CC89FB74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C5CBFFC-20BE-4904-A6A5-7D56C3C1E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550D90-FA42-4F38-B0E9-66643E7B2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59C74-CBB3-42CC-8EA1-DA4F9CF38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5109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E63BFB1-E9AC-4405-A4BC-2EAB1D5FFB4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F3947E1-BD3E-40B3-BF79-5D752D5E11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34CE54-3723-4F68-A9AA-9917EAB3D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08950-D580-4ACA-821C-B58CC89FB74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6AD5033-48D0-488B-8631-E631CE286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AEBDA7-3068-4B8B-9433-F2E573DCF4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59C74-CBB3-42CC-8EA1-DA4F9CF38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5168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B16A5F-0288-4D26-B1DE-A018B2FE6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F6286A-2AAF-4741-8F03-EA8B5C3F78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4217C52-A174-4B5F-B7E9-736799C75E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08950-D580-4ACA-821C-B58CC89FB74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E54F369-088C-40D8-8388-038D7DD6B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7FE616C-5207-47FA-B235-EBAA491F6D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59C74-CBB3-42CC-8EA1-DA4F9CF38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925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C4614B-34D1-4252-81F0-3B76EC151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7A5B557-296F-41D8-B0AE-BF65458AB6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9D17D4-AE7A-4640-B05A-940B7AA55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08950-D580-4ACA-821C-B58CC89FB74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D876CDB-E45B-4D91-A98A-32AC8460C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6017AA-BC24-47EC-BD55-EF9B317A7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59C74-CBB3-42CC-8EA1-DA4F9CF38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437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7BD5C64-CB79-4B07-8FE9-3483BF735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E583F98-4F28-4092-9DCF-D728912C1D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27A00A4-1093-46A8-84D0-D405BB5498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82535ED-6AF7-454A-AECE-848B488E0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08950-D580-4ACA-821C-B58CC89FB74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BCA446F-8C67-45C6-8CE5-AEF7BD308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77EE04E-DC7C-4411-86E7-8D8FEE6B1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59C74-CBB3-42CC-8EA1-DA4F9CF38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836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A59663-D86C-4BC1-8349-950A097AA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A581E75-4BDA-494D-BA02-BFDFE362DF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8098873-09C9-4D1C-9AE4-7084EEB611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AD6966D-D190-4010-82EB-288C57EFE0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9ECCCBB-0E13-49AF-9617-CA39ECE463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59CC5A4-1D56-45B3-A409-B4BED9461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08950-D580-4ACA-821C-B58CC89FB74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51B68B68-3ADD-4B73-BCBA-719338952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74E288DC-DF8C-4F11-9A37-CE8EF4D5EC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59C74-CBB3-42CC-8EA1-DA4F9CF38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13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B3BEB0-DB22-46FF-BAE8-4FC791C34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042AE8B1-F690-4C59-B8B7-85489F8BFC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08950-D580-4ACA-821C-B58CC89FB74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EE5E3A5-1BD0-4FDB-B71B-D441B09F9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F76D0CB-9864-409C-8F89-F7B9DFCA4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59C74-CBB3-42CC-8EA1-DA4F9CF38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759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9169DCF-621B-4281-B50F-D87ADD0C72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08950-D580-4ACA-821C-B58CC89FB74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760DB17-A5BE-4A78-9B7A-A89C4C9D6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AC30671-6322-4B45-B818-A0C4C7F0C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59C74-CBB3-42CC-8EA1-DA4F9CF38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167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AF4CBC-254D-45CD-92DD-E6D92376C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E9478F-2179-4067-8C4C-0282870479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3DDB124-0064-4DED-9CE2-BB2158E78B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024F839-7519-4CE6-B121-1D0982795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08950-D580-4ACA-821C-B58CC89FB74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A8384F5-B08E-4B99-A2A3-C856CF96FF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2AF83CC-75B9-4EA2-A1A0-EBF60E855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59C74-CBB3-42CC-8EA1-DA4F9CF38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740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71392D-F202-4C19-AA8D-CB6C27210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16DCAC3-E44B-46CD-8C8F-0FBF8DADA0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373A739-6910-48CA-9B97-2A6EB5D336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0CE846E-1960-4034-8D17-382ACE279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08950-D580-4ACA-821C-B58CC89FB74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82E4FD0-84E2-4578-BA32-A1D2BFA483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9955502-B68D-44DB-AEFA-E8CBD59FD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B59C74-CBB3-42CC-8EA1-DA4F9CF38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4672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E6398D-C949-4C4E-AE77-B93005C3A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FF81013-634A-446B-ADD7-1A6982BAC4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A3BC070-8D71-40E9-AE29-F5B791DB08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08950-D580-4ACA-821C-B58CC89FB749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B9282D-EE36-45C3-B5FD-E4FF8F9B12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BF015EB-2B47-4DC8-8AC6-F2B30B2469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B59C74-CBB3-42CC-8EA1-DA4F9CF38EF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378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13.png"/><Relationship Id="rId3" Type="http://schemas.microsoft.com/office/2007/relationships/hdphoto" Target="../media/hdphoto1.wdp"/><Relationship Id="rId7" Type="http://schemas.openxmlformats.org/officeDocument/2006/relationships/image" Target="../media/image9.png"/><Relationship Id="rId12" Type="http://schemas.openxmlformats.org/officeDocument/2006/relationships/hyperlink" Target="https://ru.wikipedia.org/wiki/%D0%A3%D1%81%D1%82%D0%BE%D0%B9%D1%87%D0%B8%D0%B2%D0%BE%D1%81%D1%82%D1%8C_%D0%BA_%D0%B0%D0%BD%D1%82%D0%B8%D0%B1%D0%B8%D0%BE%D1%82%D0%B8%D0%BA%D0%B0%D0%BC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11" Type="http://schemas.openxmlformats.org/officeDocument/2006/relationships/image" Target="../media/image12.png"/><Relationship Id="rId5" Type="http://schemas.openxmlformats.org/officeDocument/2006/relationships/image" Target="../media/image7.png"/><Relationship Id="rId15" Type="http://schemas.openxmlformats.org/officeDocument/2006/relationships/image" Target="../media/image15.pn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jpe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C02753-DA6B-49A6-A690-B38E9F81F0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3801035" cy="699247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Наномедицина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CC81019-5958-4154-8193-7CDC1750ADB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6518" y="806824"/>
            <a:ext cx="3030071" cy="375172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B17CFF3-7AD0-4972-B566-7A704409FEC5}"/>
              </a:ext>
            </a:extLst>
          </p:cNvPr>
          <p:cNvSpPr/>
          <p:nvPr/>
        </p:nvSpPr>
        <p:spPr>
          <a:xfrm>
            <a:off x="17931" y="0"/>
            <a:ext cx="12192000" cy="6858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418BFDC-80A3-451A-9212-B974B47CEDF4}"/>
              </a:ext>
            </a:extLst>
          </p:cNvPr>
          <p:cNvSpPr txBox="1"/>
          <p:nvPr/>
        </p:nvSpPr>
        <p:spPr>
          <a:xfrm>
            <a:off x="6078071" y="87425"/>
            <a:ext cx="609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Наномедицина – новый способ лечения</a:t>
            </a:r>
          </a:p>
        </p:txBody>
      </p:sp>
      <p:cxnSp>
        <p:nvCxnSpPr>
          <p:cNvPr id="9" name="Прямая соединительная линия 8">
            <a:extLst>
              <a:ext uri="{FF2B5EF4-FFF2-40B4-BE49-F238E27FC236}">
                <a16:creationId xmlns:a16="http://schemas.microsoft.com/office/drawing/2014/main" id="{796B40C6-DDFB-4F8B-902F-8851084540AD}"/>
              </a:ext>
            </a:extLst>
          </p:cNvPr>
          <p:cNvCxnSpPr>
            <a:stCxn id="6" idx="0"/>
            <a:endCxn id="6" idx="2"/>
          </p:cNvCxnSpPr>
          <p:nvPr/>
        </p:nvCxnSpPr>
        <p:spPr>
          <a:xfrm>
            <a:off x="6113931" y="0"/>
            <a:ext cx="0" cy="68580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Free vector nanotech isometric set with isolated icons of molecular grid structures atoms microprocessor and characters of scientists vector illustration">
            <a:extLst>
              <a:ext uri="{FF2B5EF4-FFF2-40B4-BE49-F238E27FC236}">
                <a16:creationId xmlns:a16="http://schemas.microsoft.com/office/drawing/2014/main" id="{8811747A-D691-4CA4-8EA9-D96BF6B2C7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3931" y="1281953"/>
            <a:ext cx="6078069" cy="5576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Free vector healthcare medical banner with dna symbol and wave particles">
            <a:extLst>
              <a:ext uri="{FF2B5EF4-FFF2-40B4-BE49-F238E27FC236}">
                <a16:creationId xmlns:a16="http://schemas.microsoft.com/office/drawing/2014/main" id="{7F66E4D7-C375-4D41-A657-AE598CDDF6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389529" y="2169460"/>
            <a:ext cx="6858000" cy="2519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4A617D3B-B833-4714-A6EF-9C2B23F003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3558986" cy="3088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Free vector nanotechnology decorative flat icons set">
            <a:extLst>
              <a:ext uri="{FF2B5EF4-FFF2-40B4-BE49-F238E27FC236}">
                <a16:creationId xmlns:a16="http://schemas.microsoft.com/office/drawing/2014/main" id="{F60085BC-762F-4BA4-837D-70B52366191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1" t="11764" r="6380"/>
          <a:stretch/>
        </p:blipFill>
        <p:spPr bwMode="auto">
          <a:xfrm>
            <a:off x="-18122" y="3088641"/>
            <a:ext cx="3681062" cy="3769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835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ree vector illustration of global icon">
            <a:extLst>
              <a:ext uri="{FF2B5EF4-FFF2-40B4-BE49-F238E27FC236}">
                <a16:creationId xmlns:a16="http://schemas.microsoft.com/office/drawing/2014/main" id="{25125D02-7674-4B2F-BF1D-35FB2EACA8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538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7815" y="314960"/>
            <a:ext cx="3958185" cy="237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56417AB-9234-4108-A14C-E221E4ED5E3F}"/>
              </a:ext>
            </a:extLst>
          </p:cNvPr>
          <p:cNvSpPr txBox="1"/>
          <p:nvPr/>
        </p:nvSpPr>
        <p:spPr>
          <a:xfrm>
            <a:off x="47828" y="731520"/>
            <a:ext cx="2712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такое наномедицина?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B6CA1F3D-7E94-429E-8F45-A678F0A4FB13}"/>
              </a:ext>
            </a:extLst>
          </p:cNvPr>
          <p:cNvSpPr/>
          <p:nvPr/>
        </p:nvSpPr>
        <p:spPr>
          <a:xfrm>
            <a:off x="-71119" y="0"/>
            <a:ext cx="6167115" cy="47752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B3F3A1-6C0A-42E6-86EC-F9552A36A0A2}"/>
              </a:ext>
            </a:extLst>
          </p:cNvPr>
          <p:cNvSpPr txBox="1"/>
          <p:nvPr/>
        </p:nvSpPr>
        <p:spPr>
          <a:xfrm>
            <a:off x="-71123" y="-22850"/>
            <a:ext cx="4683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НАНОМЕДИЦИНА</a:t>
            </a:r>
          </a:p>
        </p:txBody>
      </p:sp>
      <p:pic>
        <p:nvPicPr>
          <p:cNvPr id="2052" name="Picture 4" descr="Blood cells">
            <a:extLst>
              <a:ext uri="{FF2B5EF4-FFF2-40B4-BE49-F238E27FC236}">
                <a16:creationId xmlns:a16="http://schemas.microsoft.com/office/drawing/2014/main" id="{ECBC73C2-DB6D-4DB6-8AB2-6826A534FA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8" y="1612483"/>
            <a:ext cx="482600" cy="48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Brain">
            <a:extLst>
              <a:ext uri="{FF2B5EF4-FFF2-40B4-BE49-F238E27FC236}">
                <a16:creationId xmlns:a16="http://schemas.microsoft.com/office/drawing/2014/main" id="{E600CB5A-98EB-4F7D-98C3-484F42184D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566" y="1626429"/>
            <a:ext cx="482600" cy="48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Robot">
            <a:extLst>
              <a:ext uri="{FF2B5EF4-FFF2-40B4-BE49-F238E27FC236}">
                <a16:creationId xmlns:a16="http://schemas.microsoft.com/office/drawing/2014/main" id="{6CA133BB-3FA3-4FF0-A902-1FF8316AE8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9304" y="1626429"/>
            <a:ext cx="482601" cy="482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9DCF80B-C4E6-4FFE-AE38-E996ECD62183}"/>
              </a:ext>
            </a:extLst>
          </p:cNvPr>
          <p:cNvSpPr txBox="1"/>
          <p:nvPr/>
        </p:nvSpPr>
        <p:spPr>
          <a:xfrm>
            <a:off x="-71123" y="2321580"/>
            <a:ext cx="5791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Наномедицина – направление в медицине, занимающееся внедрением нанотехнологий с целью сохранения и улучшения жизни человека.</a:t>
            </a:r>
            <a:endParaRPr lang="ru-RU" sz="1400" dirty="0"/>
          </a:p>
        </p:txBody>
      </p: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9BFC9983-BF30-4B51-8423-847ED8EB18DD}"/>
              </a:ext>
            </a:extLst>
          </p:cNvPr>
          <p:cNvCxnSpPr/>
          <p:nvPr/>
        </p:nvCxnSpPr>
        <p:spPr>
          <a:xfrm>
            <a:off x="-71123" y="2966720"/>
            <a:ext cx="6167119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B98C5C2D-B700-41DB-A3D1-A674AA87482B}"/>
              </a:ext>
            </a:extLst>
          </p:cNvPr>
          <p:cNvSpPr txBox="1"/>
          <p:nvPr/>
        </p:nvSpPr>
        <p:spPr>
          <a:xfrm>
            <a:off x="0" y="2966720"/>
            <a:ext cx="3241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20386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Нанороботы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FDA00A9-BBBB-4083-8826-227922F6A2C9}"/>
              </a:ext>
            </a:extLst>
          </p:cNvPr>
          <p:cNvSpPr txBox="1"/>
          <p:nvPr/>
        </p:nvSpPr>
        <p:spPr>
          <a:xfrm>
            <a:off x="0" y="3352800"/>
            <a:ext cx="609599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Наноро́боты, или нанобо́ты — роботы, размером сопоставимые с молекулой (менее 10 нм), обладающие функциями движения, обработки и передачи информации, исполнения программ.</a:t>
            </a:r>
          </a:p>
          <a:p>
            <a:endParaRPr lang="ru-RU" dirty="0"/>
          </a:p>
        </p:txBody>
      </p:sp>
      <p:pic>
        <p:nvPicPr>
          <p:cNvPr id="2058" name="Picture 10" descr="Nanobots are repairing damaged blood cells nanotechnology concept">
            <a:extLst>
              <a:ext uri="{FF2B5EF4-FFF2-40B4-BE49-F238E27FC236}">
                <a16:creationId xmlns:a16="http://schemas.microsoft.com/office/drawing/2014/main" id="{5982D97C-E1ED-4D0E-B733-EFD3324CC9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3692"/>
                    </a14:imgEffect>
                    <a14:imgEffect>
                      <a14:saturation sat="6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04" y="4468782"/>
            <a:ext cx="3454401" cy="2370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Прямая соединительная линия 17">
            <a:extLst>
              <a:ext uri="{FF2B5EF4-FFF2-40B4-BE49-F238E27FC236}">
                <a16:creationId xmlns:a16="http://schemas.microsoft.com/office/drawing/2014/main" id="{6570BD13-F1A7-4644-BB49-5FDB875FF5E3}"/>
              </a:ext>
            </a:extLst>
          </p:cNvPr>
          <p:cNvCxnSpPr/>
          <p:nvPr/>
        </p:nvCxnSpPr>
        <p:spPr>
          <a:xfrm>
            <a:off x="6095996" y="2844800"/>
            <a:ext cx="0" cy="409448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60" name="Picture 12" descr="Photo medical concept in the field of nanotechnology genetic engineering and the use of nanorobots to replace part of the dna molecule 3 d illustration">
            <a:extLst>
              <a:ext uri="{FF2B5EF4-FFF2-40B4-BE49-F238E27FC236}">
                <a16:creationId xmlns:a16="http://schemas.microsoft.com/office/drawing/2014/main" id="{D7C4A10C-BC34-42FF-9302-202E8A017B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1" r="19882"/>
          <a:stretch/>
        </p:blipFill>
        <p:spPr bwMode="auto">
          <a:xfrm>
            <a:off x="3489104" y="4468782"/>
            <a:ext cx="2606885" cy="2370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id="{0EE1C08E-A2A8-470B-AFC2-3898FCCD7C5C}"/>
              </a:ext>
            </a:extLst>
          </p:cNvPr>
          <p:cNvSpPr/>
          <p:nvPr/>
        </p:nvSpPr>
        <p:spPr>
          <a:xfrm>
            <a:off x="6095989" y="-1"/>
            <a:ext cx="6096011" cy="477521"/>
          </a:xfrm>
          <a:prstGeom prst="roundRect">
            <a:avLst/>
          </a:prstGeom>
          <a:solidFill>
            <a:srgbClr val="B4C7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" name="Прямая соединительная линия 2">
            <a:extLst>
              <a:ext uri="{FF2B5EF4-FFF2-40B4-BE49-F238E27FC236}">
                <a16:creationId xmlns:a16="http://schemas.microsoft.com/office/drawing/2014/main" id="{BC6008E8-8416-42B5-BA37-D02216A978EC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699008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D91DE8FD-AAE0-414D-875E-853BCA6F451E}"/>
              </a:ext>
            </a:extLst>
          </p:cNvPr>
          <p:cNvSpPr txBox="1"/>
          <p:nvPr/>
        </p:nvSpPr>
        <p:spPr>
          <a:xfrm>
            <a:off x="6095988" y="7330"/>
            <a:ext cx="60960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НАНОМЕДИЦИНА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C0B237-D8B5-4B48-8FC4-BEDF4CEAB015}"/>
              </a:ext>
            </a:extLst>
          </p:cNvPr>
          <p:cNvSpPr txBox="1"/>
          <p:nvPr/>
        </p:nvSpPr>
        <p:spPr>
          <a:xfrm>
            <a:off x="6095988" y="733696"/>
            <a:ext cx="266192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2C43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нанотехнологий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699C2CF-6EC5-4FA0-A3B2-A8C740A383E8}"/>
              </a:ext>
            </a:extLst>
          </p:cNvPr>
          <p:cNvSpPr txBox="1"/>
          <p:nvPr/>
        </p:nvSpPr>
        <p:spPr>
          <a:xfrm>
            <a:off x="6123488" y="1524253"/>
            <a:ext cx="504952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Нанотехнология может помочь восстановить повреждённую ткань. </a:t>
            </a:r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Тканевая инженерия</a:t>
            </a:r>
            <a:r>
              <a:rPr lang="ru-RU" sz="140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использует искусственно стимулированную пролиферацию клеток с использованием подходящих сделанных из наноматериалов опор и ростовых факторов.</a:t>
            </a:r>
            <a:endParaRPr lang="ru-RU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E0B5B7F-C155-4B89-8A65-E7EAADED5846}"/>
              </a:ext>
            </a:extLst>
          </p:cNvPr>
          <p:cNvSpPr txBox="1"/>
          <p:nvPr/>
        </p:nvSpPr>
        <p:spPr>
          <a:xfrm>
            <a:off x="6167119" y="2692400"/>
            <a:ext cx="472439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Использование сварочного аппарата для плоти Инфракрасный лазер проходит вдоль шва и сваривает две стороны вместе. Эта технология может решить сложности и утечки крови, которые возникают, когда хирург пытается зашить артерии, которые были разрезаны во время трансплантации почки или сердца. Сварочный аппарат для плоти может идеально заваривать артерии</a:t>
            </a:r>
            <a:r>
              <a:rPr lang="en-US" sz="140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1800" dirty="0">
                <a:solidFill>
                  <a:srgbClr val="202122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dirty="0"/>
          </a:p>
        </p:txBody>
      </p:sp>
      <p:pic>
        <p:nvPicPr>
          <p:cNvPr id="2062" name="Picture 14" descr="Chronometer">
            <a:extLst>
              <a:ext uri="{FF2B5EF4-FFF2-40B4-BE49-F238E27FC236}">
                <a16:creationId xmlns:a16="http://schemas.microsoft.com/office/drawing/2014/main" id="{A4BEC532-5A47-4A57-95FA-624EA6412D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0495" y="1833472"/>
            <a:ext cx="523221" cy="523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Leather">
            <a:extLst>
              <a:ext uri="{FF2B5EF4-FFF2-40B4-BE49-F238E27FC236}">
                <a16:creationId xmlns:a16="http://schemas.microsoft.com/office/drawing/2014/main" id="{AEF6451C-54B5-4D77-937D-F39A3B6CAF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00495" y="3136393"/>
            <a:ext cx="523221" cy="523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id="{D35FB2E9-1803-431E-8294-EC949C920C67}"/>
              </a:ext>
            </a:extLst>
          </p:cNvPr>
          <p:cNvCxnSpPr/>
          <p:nvPr/>
        </p:nvCxnSpPr>
        <p:spPr>
          <a:xfrm>
            <a:off x="6095988" y="4368463"/>
            <a:ext cx="6096012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984A673C-A25B-4AAC-8D11-FD418D199633}"/>
              </a:ext>
            </a:extLst>
          </p:cNvPr>
          <p:cNvSpPr txBox="1"/>
          <p:nvPr/>
        </p:nvSpPr>
        <p:spPr>
          <a:xfrm>
            <a:off x="6167119" y="4468782"/>
            <a:ext cx="28549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2C436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Устойчивость к антибиотикам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96EC3E7-3530-48FA-A44A-9EF1109E14F2}"/>
              </a:ext>
            </a:extLst>
          </p:cNvPr>
          <p:cNvSpPr txBox="1"/>
          <p:nvPr/>
        </p:nvSpPr>
        <p:spPr>
          <a:xfrm>
            <a:off x="6159909" y="5199083"/>
            <a:ext cx="552704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Наночастицы могут использоваться при комбинированной терапии для снижения </a:t>
            </a:r>
            <a:r>
              <a:rPr lang="ru-RU" sz="1400" u="sng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12" tooltip="Устойчивость к антибиотикам"/>
              </a:rPr>
              <a:t>устойчивости к антибиотикам</a:t>
            </a:r>
            <a:r>
              <a:rPr lang="ru-RU" sz="1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1400" b="0" i="0" dirty="0">
                <a:solidFill>
                  <a:srgbClr val="32363A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Китайские и британские ученые одели наночастицы золота в двойную оболочку, сделав их одновременно биосовместимыми и эффективными против бактерий. Полученные наночастицы отлично справлялись с бактериальными инфекциями на коже крыс и в одиночку, но еще эффективнее работали в тандеме с антибиотиком.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66" name="Picture 18" descr="Pills">
            <a:extLst>
              <a:ext uri="{FF2B5EF4-FFF2-40B4-BE49-F238E27FC236}">
                <a16:creationId xmlns:a16="http://schemas.microsoft.com/office/drawing/2014/main" id="{2589C94B-EBFE-4C60-B8F5-660C15A897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9610" y="4482979"/>
            <a:ext cx="701907" cy="701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 descr="Pills">
            <a:extLst>
              <a:ext uri="{FF2B5EF4-FFF2-40B4-BE49-F238E27FC236}">
                <a16:creationId xmlns:a16="http://schemas.microsoft.com/office/drawing/2014/main" id="{9EB81C97-BBD9-4AD8-A3DD-E1150B666D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8994" y="4490077"/>
            <a:ext cx="701907" cy="701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Pills">
            <a:extLst>
              <a:ext uri="{FF2B5EF4-FFF2-40B4-BE49-F238E27FC236}">
                <a16:creationId xmlns:a16="http://schemas.microsoft.com/office/drawing/2014/main" id="{BB21F9DF-80A8-45F9-80D5-10EDB8F04A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2699" y="4468782"/>
            <a:ext cx="698819" cy="698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287716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Метрополия</Template>
  <TotalTime>91</TotalTime>
  <Words>209</Words>
  <Application>Microsoft Office PowerPoint</Application>
  <PresentationFormat>Широкоэкранный</PresentationFormat>
  <Paragraphs>14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Тема Office</vt:lpstr>
      <vt:lpstr>Наномедицина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Yurii Avdonin</dc:creator>
  <cp:lastModifiedBy>elena.alekseevna2</cp:lastModifiedBy>
  <cp:revision>9</cp:revision>
  <dcterms:created xsi:type="dcterms:W3CDTF">2023-02-13T08:26:25Z</dcterms:created>
  <dcterms:modified xsi:type="dcterms:W3CDTF">2023-02-14T09:18:59Z</dcterms:modified>
</cp:coreProperties>
</file>