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57" r:id="rId3"/>
    <p:sldId id="263" r:id="rId4"/>
    <p:sldId id="265" r:id="rId5"/>
    <p:sldId id="266" r:id="rId6"/>
    <p:sldId id="267" r:id="rId7"/>
    <p:sldId id="264" r:id="rId8"/>
    <p:sldId id="268" r:id="rId9"/>
    <p:sldId id="259" r:id="rId10"/>
    <p:sldId id="260" r:id="rId11"/>
    <p:sldId id="279" r:id="rId12"/>
    <p:sldId id="270" r:id="rId13"/>
    <p:sldId id="269" r:id="rId14"/>
    <p:sldId id="272" r:id="rId15"/>
    <p:sldId id="273" r:id="rId16"/>
    <p:sldId id="276" r:id="rId17"/>
    <p:sldId id="271" r:id="rId18"/>
    <p:sldId id="277" r:id="rId19"/>
    <p:sldId id="280" r:id="rId20"/>
    <p:sldId id="281" r:id="rId21"/>
    <p:sldId id="278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DF5E17"/>
    <a:srgbClr val="E86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7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7101B-AD43-415D-926C-602065629970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7AF0E-6AD6-40B4-A95A-8C08F26B6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29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67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765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32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34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894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180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46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515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67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7AF0E-6AD6-40B4-A95A-8C08F26B6B4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0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ср 07.06.23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1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microsoft.com/office/2007/relationships/hdphoto" Target="../media/hdphoto3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4.wdp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1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286256"/>
            <a:ext cx="6624736" cy="91440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Калёнов</a:t>
            </a:r>
            <a:r>
              <a:rPr lang="ru-RU" dirty="0" smtClean="0"/>
              <a:t> </a:t>
            </a:r>
            <a:r>
              <a:rPr lang="ru-RU" dirty="0" smtClean="0"/>
              <a:t>Николай </a:t>
            </a:r>
            <a:r>
              <a:rPr lang="ru-RU" dirty="0" smtClean="0"/>
              <a:t>1 б класс МБОУСОШ п. Пионерский</a:t>
            </a:r>
          </a:p>
          <a:p>
            <a:r>
              <a:rPr lang="ru-RU" dirty="0" smtClean="0"/>
              <a:t>Классный руководитель: Иванова </a:t>
            </a:r>
            <a:r>
              <a:rPr lang="ru-RU" dirty="0" err="1" smtClean="0"/>
              <a:t>Офеля</a:t>
            </a:r>
            <a:r>
              <a:rPr lang="ru-RU" dirty="0" smtClean="0"/>
              <a:t>  </a:t>
            </a:r>
            <a:r>
              <a:rPr lang="ru-RU" dirty="0" err="1" smtClean="0"/>
              <a:t>Расимовна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71612"/>
            <a:ext cx="8458200" cy="1571636"/>
          </a:xfrm>
        </p:spPr>
        <p:txBody>
          <a:bodyPr/>
          <a:lstStyle/>
          <a:p>
            <a:pPr algn="ctr"/>
            <a:r>
              <a:rPr lang="ru-RU" dirty="0" smtClean="0"/>
              <a:t>История моей семьи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/>
              <a:t>в истории посёлка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143240" y="5715016"/>
            <a:ext cx="2286016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050" dirty="0" err="1" smtClean="0">
                <a:solidFill>
                  <a:schemeClr val="tx2">
                    <a:shade val="75000"/>
                  </a:schemeClr>
                </a:solidFill>
              </a:rPr>
              <a:t>Гп</a:t>
            </a:r>
            <a:r>
              <a:rPr lang="ru-RU" sz="1050" dirty="0" smtClean="0">
                <a:solidFill>
                  <a:schemeClr val="tx2">
                    <a:shade val="75000"/>
                  </a:schemeClr>
                </a:solidFill>
              </a:rPr>
              <a:t>. Пионерский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2023г.</a:t>
            </a: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31086" y="1412776"/>
            <a:ext cx="8172055" cy="14401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/>
              <a:t>С 1978 прабабушка Зина </a:t>
            </a:r>
            <a:r>
              <a:rPr lang="ru-RU" sz="2400" dirty="0"/>
              <a:t>одна </a:t>
            </a:r>
            <a:r>
              <a:rPr lang="ru-RU" sz="2400" dirty="0" smtClean="0"/>
              <a:t>воспитала и выучила к тому времени уже 3 детей. </a:t>
            </a:r>
          </a:p>
          <a:p>
            <a:pPr algn="just"/>
            <a:r>
              <a:rPr lang="ru-RU" sz="2400" dirty="0" smtClean="0"/>
              <a:t>Старшая их дочь - Татьяна, моя тетя, работала всю жизнь воспитателем в детском саду. И воспитала и выпустила много ребят. Сейчас она на пенсии.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8886" y="476672"/>
            <a:ext cx="7772400" cy="850106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8" t="2980" r="387" b="7839"/>
          <a:stretch/>
        </p:blipFill>
        <p:spPr>
          <a:xfrm>
            <a:off x="4795086" y="2936943"/>
            <a:ext cx="4008056" cy="2988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95770" y="2961077"/>
            <a:ext cx="4104456" cy="3564267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 smtClean="0"/>
              <a:t>Средняя их дочь - Света, тоже моя тетя, всю жизнь проработала учителем в Пионерской школе и 17 лет была директором школы.</a:t>
            </a:r>
          </a:p>
          <a:p>
            <a:pPr algn="just"/>
            <a:r>
              <a:rPr lang="ru-RU" sz="3600" dirty="0" smtClean="0"/>
              <a:t>А моя бабушка Галя, их младшая дочь. Уехала на родину Бабушки Зины и дедушки Лёши. И проработала там всю жизнь медицинской сестрой. А вот моя мама, дочь </a:t>
            </a:r>
            <a:r>
              <a:rPr lang="ru-RU" sz="3600" dirty="0"/>
              <a:t> </a:t>
            </a:r>
            <a:r>
              <a:rPr lang="ru-RU" sz="3600" dirty="0" smtClean="0"/>
              <a:t>бабушки Гали вернулась обратно в Пионерский.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11" y="3889953"/>
            <a:ext cx="3815178" cy="25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92" y="476672"/>
            <a:ext cx="77724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417638"/>
            <a:ext cx="8136904" cy="3431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Сегодня в </a:t>
            </a:r>
            <a:r>
              <a:rPr lang="ru-RU" dirty="0" err="1" smtClean="0"/>
              <a:t>п.Пионеском</a:t>
            </a:r>
            <a:r>
              <a:rPr lang="ru-RU" dirty="0" smtClean="0"/>
              <a:t> в Сквере первопроходцев стоит скамейка моих прабабушки и прадедушки.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r="8265"/>
          <a:stretch/>
        </p:blipFill>
        <p:spPr>
          <a:xfrm>
            <a:off x="4302282" y="2566405"/>
            <a:ext cx="4392488" cy="2940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5004048" y="5741246"/>
            <a:ext cx="3990553" cy="455577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1400" i="1" dirty="0" smtClean="0"/>
              <a:t>Моя прабабушка Зина на фото крайняя справа</a:t>
            </a:r>
            <a:endParaRPr lang="ru-RU" sz="1400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2625884" cy="17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8640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3240360" cy="4645496"/>
          </a:xfrm>
        </p:spPr>
        <p:txBody>
          <a:bodyPr>
            <a:normAutofit/>
          </a:bodyPr>
          <a:lstStyle/>
          <a:p>
            <a:r>
              <a:rPr lang="ru-RU" dirty="0" smtClean="0"/>
              <a:t>В 1966 году в </a:t>
            </a:r>
            <a:r>
              <a:rPr lang="ru-RU" dirty="0" err="1" smtClean="0"/>
              <a:t>п.Таёжный</a:t>
            </a:r>
            <a:r>
              <a:rPr lang="ru-RU" dirty="0" smtClean="0"/>
              <a:t> приехал еще один мой прадед, Калёнов Иван Григорьевич со своей женой Надеждой Александровной и 11 детьми.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419737" y="1700808"/>
            <a:ext cx="4245802" cy="3168352"/>
            <a:chOff x="182881" y="3378466"/>
            <a:chExt cx="4020714" cy="3099335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91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1" y="3378466"/>
              <a:ext cx="4020714" cy="3099335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2" t="3040" r="2136" b="3796"/>
            <a:stretch/>
          </p:blipFill>
          <p:spPr>
            <a:xfrm>
              <a:off x="211756" y="3474720"/>
              <a:ext cx="3975233" cy="29645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07993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3240360" cy="46454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Прадед </a:t>
            </a:r>
            <a:r>
              <a:rPr lang="ru-RU" dirty="0"/>
              <a:t>И</a:t>
            </a:r>
            <a:r>
              <a:rPr lang="ru-RU" dirty="0" smtClean="0"/>
              <a:t>ван работал тоже в Леспромхозе.</a:t>
            </a:r>
          </a:p>
          <a:p>
            <a:r>
              <a:rPr lang="ru-RU" dirty="0" smtClean="0"/>
              <a:t>А прабабушка Надя  -  поваром на нижнем складе.</a:t>
            </a:r>
          </a:p>
          <a:p>
            <a:r>
              <a:rPr lang="ru-RU" dirty="0"/>
              <a:t>А еще они ветераны Великой отечественной войны.</a:t>
            </a:r>
          </a:p>
          <a:p>
            <a:endParaRPr lang="ru-RU" dirty="0" smtClean="0"/>
          </a:p>
        </p:txBody>
      </p:sp>
      <p:grpSp>
        <p:nvGrpSpPr>
          <p:cNvPr id="10" name="Группа 9"/>
          <p:cNvGrpSpPr/>
          <p:nvPr/>
        </p:nvGrpSpPr>
        <p:grpSpPr>
          <a:xfrm>
            <a:off x="6338235" y="1268760"/>
            <a:ext cx="2348565" cy="3236645"/>
            <a:chOff x="182880" y="635267"/>
            <a:chExt cx="4020714" cy="5527458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91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" y="635267"/>
              <a:ext cx="4020714" cy="552745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9490"/>
                      </a14:imgEffect>
                      <a14:imgEffect>
                        <a14:saturation sat="8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86" y="771073"/>
              <a:ext cx="3608321" cy="53015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096" y="3140968"/>
            <a:ext cx="2134321" cy="3280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5009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59" y="1556792"/>
            <a:ext cx="5295324" cy="3096344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u="sng" dirty="0" err="1" smtClean="0"/>
              <a:t>Пробабушка</a:t>
            </a:r>
            <a:r>
              <a:rPr lang="ru-RU" sz="2400" b="1" u="sng" dirty="0" smtClean="0"/>
              <a:t> НАГРАЖДЕНА</a:t>
            </a:r>
            <a:r>
              <a:rPr lang="ru-RU" sz="2400" b="1" u="sng" dirty="0"/>
              <a:t>:</a:t>
            </a:r>
          </a:p>
          <a:p>
            <a:endParaRPr lang="ru-RU" sz="700" b="1" u="sng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Орденом отечественной войны </a:t>
            </a:r>
            <a:r>
              <a:rPr lang="en-US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степени</a:t>
            </a:r>
            <a:r>
              <a:rPr lang="ru-RU" sz="2400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медалью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 боевые заслуги»</a:t>
            </a:r>
            <a:r>
              <a:rPr lang="ru-RU" sz="2400" b="1" i="1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медалью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 победу над Германией»</a:t>
            </a:r>
            <a:r>
              <a:rPr lang="ru-RU" sz="2400" b="1" i="1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медалью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 взятие Берлина»</a:t>
            </a:r>
            <a:r>
              <a:rPr lang="ru-RU" sz="2400" b="1" i="1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медалью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 взятие Варшавы»</a:t>
            </a:r>
            <a:r>
              <a:rPr lang="ru-RU" sz="2400" b="1" i="1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2-я медалями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Материнства</a:t>
            </a:r>
            <a:r>
              <a:rPr lang="ru-RU" sz="2400" dirty="0"/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/>
              <a:t>7-ю  </a:t>
            </a:r>
            <a:r>
              <a:rPr lang="ru-RU" sz="2400" b="1" i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юбилейными медалями</a:t>
            </a:r>
            <a:r>
              <a:rPr lang="ru-RU" sz="2400" dirty="0"/>
              <a:t>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594" y="1341352"/>
            <a:ext cx="2048523" cy="29498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595147" y="4653136"/>
            <a:ext cx="5369055" cy="194186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Прадедушка имеет звание  </a:t>
            </a:r>
            <a:r>
              <a:rPr lang="ru-RU" sz="2400" b="1" i="1" dirty="0"/>
              <a:t>гвардии старший сержант</a:t>
            </a:r>
            <a:r>
              <a:rPr lang="ru-RU" sz="2400" dirty="0"/>
              <a:t>, </a:t>
            </a:r>
            <a:r>
              <a:rPr lang="ru-RU" sz="2400" dirty="0" smtClean="0"/>
              <a:t>получил </a:t>
            </a:r>
            <a:r>
              <a:rPr lang="ru-RU" sz="2400" dirty="0"/>
              <a:t>различные награды, в том числе </a:t>
            </a:r>
            <a:r>
              <a:rPr lang="ru-RU" sz="2400" b="1" i="1" u="sng" dirty="0" err="1" smtClean="0"/>
              <a:t>Орденл</a:t>
            </a:r>
            <a:r>
              <a:rPr lang="ru-RU" sz="2400" b="1" i="1" u="sng" dirty="0" smtClean="0"/>
              <a:t>  </a:t>
            </a:r>
            <a:r>
              <a:rPr lang="ru-RU" sz="2400" b="1" i="1" u="sng" dirty="0"/>
              <a:t>Отечественной войны </a:t>
            </a:r>
            <a:r>
              <a:rPr lang="en-US" sz="2400" b="1" i="1" u="sng" dirty="0"/>
              <a:t>I </a:t>
            </a:r>
            <a:r>
              <a:rPr lang="ru-RU" sz="2400" b="1" i="1" u="sng" dirty="0"/>
              <a:t>и </a:t>
            </a:r>
            <a:r>
              <a:rPr lang="en-US" sz="2400" b="1" i="1" u="sng" dirty="0"/>
              <a:t>II </a:t>
            </a:r>
            <a:r>
              <a:rPr lang="ru-RU" sz="2400" b="1" i="1" u="sng" dirty="0"/>
              <a:t> степени </a:t>
            </a:r>
            <a:r>
              <a:rPr lang="ru-RU" sz="2400" dirty="0"/>
              <a:t>и </a:t>
            </a:r>
            <a:r>
              <a:rPr lang="ru-RU" sz="2400" b="1" i="1" u="sng" dirty="0" smtClean="0"/>
              <a:t>два ордена </a:t>
            </a:r>
            <a:r>
              <a:rPr lang="ru-RU" sz="2400" b="1" i="1" u="sng" dirty="0"/>
              <a:t>Красной Звезды</a:t>
            </a:r>
            <a:r>
              <a:rPr lang="ru-RU" sz="2400" dirty="0"/>
              <a:t>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6759753" y="3890843"/>
            <a:ext cx="2086728" cy="2734446"/>
            <a:chOff x="182880" y="635267"/>
            <a:chExt cx="4020714" cy="5527458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91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" y="635267"/>
              <a:ext cx="4020714" cy="5527458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9490"/>
                      </a14:imgEffect>
                      <a14:imgEffect>
                        <a14:saturation sat="8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86" y="771073"/>
              <a:ext cx="3608321" cy="53015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78599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3240360" cy="4645496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В книге «Солдаты Победы», посвященной жителям Советского района, принимавшим участие в Великой Отечественной </a:t>
            </a:r>
            <a:r>
              <a:rPr lang="ru-RU" sz="2800" dirty="0" smtClean="0"/>
              <a:t>войне, опубликованы </a:t>
            </a:r>
            <a:r>
              <a:rPr lang="ru-RU" sz="2800" dirty="0"/>
              <a:t>биографические статьи про прабабушку Надю и прадедушку Ивана.</a:t>
            </a:r>
          </a:p>
          <a:p>
            <a:endParaRPr lang="ru-RU" dirty="0" smtClean="0"/>
          </a:p>
        </p:txBody>
      </p:sp>
      <p:grpSp>
        <p:nvGrpSpPr>
          <p:cNvPr id="10" name="Группа 9"/>
          <p:cNvGrpSpPr/>
          <p:nvPr/>
        </p:nvGrpSpPr>
        <p:grpSpPr>
          <a:xfrm>
            <a:off x="6586593" y="980728"/>
            <a:ext cx="2348565" cy="3236645"/>
            <a:chOff x="182880" y="635267"/>
            <a:chExt cx="4020714" cy="5527458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919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" y="635267"/>
              <a:ext cx="4020714" cy="552745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9490"/>
                      </a14:imgEffect>
                      <a14:imgEffect>
                        <a14:saturation sat="8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86" y="771073"/>
              <a:ext cx="3608321" cy="53015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45" y="3140968"/>
            <a:ext cx="2134321" cy="3280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3346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280920" cy="46454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 бабушки Нади сохранились Поздравления в честь </a:t>
            </a:r>
            <a:r>
              <a:rPr lang="ru-RU" sz="2000" dirty="0"/>
              <a:t>Д</a:t>
            </a:r>
            <a:r>
              <a:rPr lang="ru-RU" sz="2000" dirty="0" smtClean="0"/>
              <a:t>ня Победы от президентов России.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3" b="49754"/>
          <a:stretch/>
        </p:blipFill>
        <p:spPr>
          <a:xfrm>
            <a:off x="5187542" y="2348880"/>
            <a:ext cx="3704938" cy="2441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09" r="128"/>
          <a:stretch/>
        </p:blipFill>
        <p:spPr>
          <a:xfrm>
            <a:off x="251520" y="2367005"/>
            <a:ext cx="3790401" cy="240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365104"/>
            <a:ext cx="3401860" cy="2255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902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Дедушки и Бабушки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424936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Их старшие дети успешно закончили школу и разъехались на учебу, где и остались жить.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6298" y="2312661"/>
            <a:ext cx="3183300" cy="4257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Содержимое 2"/>
          <p:cNvSpPr txBox="1">
            <a:spLocks/>
          </p:cNvSpPr>
          <p:nvPr/>
        </p:nvSpPr>
        <p:spPr>
          <a:xfrm>
            <a:off x="611560" y="2708920"/>
            <a:ext cx="3600400" cy="377512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А мой дедушка  - Калёнов Павел Иванович, после школы отслужил в армии, закончил высшую школу милиции и вернулся  обратно. И с 1985 года уже со своей семьей жили в </a:t>
            </a:r>
            <a:r>
              <a:rPr lang="ru-RU" dirty="0" err="1"/>
              <a:t>п.Пионерский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320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Дедушки и Бабушки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8424936" cy="1584176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/>
              <a:t>Дедушка Паша работал в милиции </a:t>
            </a:r>
            <a:r>
              <a:rPr lang="ru-RU" sz="2800" dirty="0" err="1" smtClean="0"/>
              <a:t>п.Пионерский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ачинал </a:t>
            </a:r>
            <a:r>
              <a:rPr lang="ru-RU" sz="2800" dirty="0"/>
              <a:t>с участкового, и выстроил карьеру от старшего сержанта до полковника Федеральной службы судебных приставов. </a:t>
            </a:r>
            <a:endParaRPr lang="ru-RU" sz="2800" dirty="0" smtClean="0"/>
          </a:p>
          <a:p>
            <a:r>
              <a:rPr lang="ru-RU" sz="2800" dirty="0" smtClean="0"/>
              <a:t>У </a:t>
            </a:r>
            <a:r>
              <a:rPr lang="ru-RU" sz="2800" dirty="0"/>
              <a:t>дедушки тоже много различных благодарностей, медалей и наград.</a:t>
            </a:r>
          </a:p>
          <a:p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5" r="25412" b="16400"/>
          <a:stretch/>
        </p:blipFill>
        <p:spPr>
          <a:xfrm>
            <a:off x="5004048" y="2874903"/>
            <a:ext cx="3168351" cy="3737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" r="5060"/>
          <a:stretch/>
        </p:blipFill>
        <p:spPr>
          <a:xfrm>
            <a:off x="1115616" y="2880472"/>
            <a:ext cx="2701213" cy="3740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244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Дедушки и Бабушки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8424936" cy="1008112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Сегодня мой Дедушка работает помощником Главы Советского Района. И активно участвует в жизни района и </a:t>
            </a:r>
            <a:r>
              <a:rPr lang="ru-RU" sz="2800" dirty="0" err="1" smtClean="0"/>
              <a:t>п.Пионерский</a:t>
            </a:r>
            <a:r>
              <a:rPr lang="ru-RU" sz="2800" dirty="0" smtClean="0"/>
              <a:t>.</a:t>
            </a:r>
            <a:endParaRPr lang="ru-RU" sz="2800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" t="17451" r="16401" b="10100"/>
          <a:stretch/>
        </p:blipFill>
        <p:spPr>
          <a:xfrm>
            <a:off x="6232824" y="1844824"/>
            <a:ext cx="2629857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1151" r="1176" b="14300"/>
          <a:stretch/>
        </p:blipFill>
        <p:spPr>
          <a:xfrm>
            <a:off x="686631" y="4549508"/>
            <a:ext cx="359025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0" t="7668" r="37148" b="14060"/>
          <a:stretch/>
        </p:blipFill>
        <p:spPr>
          <a:xfrm>
            <a:off x="7039592" y="4509120"/>
            <a:ext cx="1823089" cy="2150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19240" r="15350" b="12141"/>
          <a:stretch/>
        </p:blipFill>
        <p:spPr>
          <a:xfrm>
            <a:off x="2969003" y="2150827"/>
            <a:ext cx="3292506" cy="2448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5" t="20601" r="8263" b="11150"/>
          <a:stretch/>
        </p:blipFill>
        <p:spPr>
          <a:xfrm>
            <a:off x="4739845" y="4187320"/>
            <a:ext cx="1839639" cy="2344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3" t="11003" r="20076" b="13368"/>
          <a:stretch/>
        </p:blipFill>
        <p:spPr>
          <a:xfrm>
            <a:off x="2217077" y="2282586"/>
            <a:ext cx="2016224" cy="1633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15350" r="49212" b="4850"/>
          <a:stretch/>
        </p:blipFill>
        <p:spPr>
          <a:xfrm>
            <a:off x="282208" y="2443432"/>
            <a:ext cx="1687034" cy="2331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82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Образование посёлка Пионерский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300542" cy="46958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начале шестидесятых годов, в связи с острой потребностью страны в лесосырьевых ресурсах, началось строительство железнодорожной ветки </a:t>
            </a:r>
            <a:r>
              <a:rPr lang="ru-RU" dirty="0" err="1" smtClean="0"/>
              <a:t>Ивдель</a:t>
            </a:r>
            <a:r>
              <a:rPr lang="ru-RU" dirty="0" smtClean="0"/>
              <a:t> – Обь, вдоль которой стали организовываться леспромхозы с ежегодной заготовкой леса в объеме 300-400 тыс. куб. метров.</a:t>
            </a:r>
          </a:p>
          <a:p>
            <a:r>
              <a:rPr lang="ru-RU" dirty="0" smtClean="0"/>
              <a:t> Решением исполнительного комитета Тюменского областного Совета депутатов трудящихся от 18.07.1961г. № 424 присвоено наименование вновь возникшим на строительстве железной дороги </a:t>
            </a:r>
            <a:r>
              <a:rPr lang="ru-RU" dirty="0" err="1" smtClean="0"/>
              <a:t>Ивдель</a:t>
            </a:r>
            <a:r>
              <a:rPr lang="ru-RU" dirty="0" smtClean="0"/>
              <a:t> - Обь населённым пунктам </a:t>
            </a:r>
            <a:r>
              <a:rPr lang="ru-RU" dirty="0" err="1" smtClean="0"/>
              <a:t>Кондинского</a:t>
            </a:r>
            <a:r>
              <a:rPr lang="ru-RU" dirty="0" smtClean="0"/>
              <a:t> района посёлку на речке </a:t>
            </a:r>
            <a:r>
              <a:rPr lang="ru-RU" dirty="0" err="1" smtClean="0"/>
              <a:t>Ейтье</a:t>
            </a:r>
            <a:r>
              <a:rPr lang="ru-RU" dirty="0" smtClean="0"/>
              <a:t> – Пионерский.</a:t>
            </a:r>
          </a:p>
          <a:p>
            <a:r>
              <a:rPr lang="ru-RU" dirty="0" smtClean="0"/>
              <a:t>Позже его отнесли к Советскому району.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0" t="12042" r="29449" b="8174"/>
          <a:stretch/>
        </p:blipFill>
        <p:spPr>
          <a:xfrm>
            <a:off x="5508104" y="1700808"/>
            <a:ext cx="309634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Дедушки и Бабушки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8424936" cy="1296144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Его жена Ольга Вадимовна – моя бабушка. Начала свою трудовую деятельность в Госстрахе – агентом, после перешла на работу в ЖКХ бухгалтером. </a:t>
            </a:r>
            <a:r>
              <a:rPr lang="ru-RU" sz="2800" dirty="0"/>
              <a:t>Н</a:t>
            </a:r>
            <a:r>
              <a:rPr lang="ru-RU" sz="2800" dirty="0" smtClean="0"/>
              <a:t>а пенсию ушла из Пионерской районной больницы. На сегодняшний день.  Ведет хозяйство и балует нас </a:t>
            </a:r>
            <a:r>
              <a:rPr lang="ru-RU" sz="2800" dirty="0" err="1" smtClean="0"/>
              <a:t>вкусняшками</a:t>
            </a:r>
            <a:r>
              <a:rPr lang="ru-RU" sz="2800" dirty="0" smtClean="0"/>
              <a:t>.</a:t>
            </a:r>
            <a:endParaRPr lang="ru-RU" sz="2800" dirty="0"/>
          </a:p>
          <a:p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0"/>
          <a:stretch/>
        </p:blipFill>
        <p:spPr>
          <a:xfrm rot="16200000">
            <a:off x="2794026" y="1559966"/>
            <a:ext cx="3507358" cy="4941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2051720" y="6093296"/>
            <a:ext cx="6768752" cy="288032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i="1" dirty="0" smtClean="0"/>
              <a:t>Моя бабушка во втором ряду 4-ая слева (центр фото)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205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родители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8075240" cy="1440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Мой папа – Калёнов Максим Павлович. С рождения живет в </a:t>
            </a:r>
            <a:r>
              <a:rPr lang="ru-RU" dirty="0" err="1" smtClean="0"/>
              <a:t>п.Пионерском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Ходил в детский сад и в Пионерскую школу. В г. Советском получал высшее образование и одновременно обслуживал котельные в </a:t>
            </a:r>
            <a:r>
              <a:rPr lang="ru-RU" dirty="0" err="1" smtClean="0"/>
              <a:t>п.Пионерский</a:t>
            </a:r>
            <a:r>
              <a:rPr lang="ru-RU" dirty="0" smtClean="0"/>
              <a:t>  - подготавливал к зимнему периоду.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44638"/>
            <a:ext cx="5112568" cy="3351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2544638"/>
            <a:ext cx="3240360" cy="413747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После окончания высшего образования ушел в армию. </a:t>
            </a:r>
          </a:p>
          <a:p>
            <a:r>
              <a:rPr lang="ru-RU" dirty="0" smtClean="0"/>
              <a:t>Потом устроился работать пожарным в КУ «</a:t>
            </a:r>
            <a:r>
              <a:rPr lang="ru-RU" dirty="0" err="1" smtClean="0"/>
              <a:t>Центроспас-Югория</a:t>
            </a:r>
            <a:r>
              <a:rPr lang="ru-RU" dirty="0" smtClean="0"/>
              <a:t>», </a:t>
            </a:r>
            <a:r>
              <a:rPr lang="ru-RU" dirty="0"/>
              <a:t>г</a:t>
            </a:r>
            <a:r>
              <a:rPr lang="ru-RU" dirty="0" smtClean="0"/>
              <a:t>де и работает на сегодняшний день командиром отделения, по совместительству исполняющий обязанности начальника части.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163020" y="6093296"/>
            <a:ext cx="4672136" cy="3754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i="1" dirty="0" smtClean="0"/>
              <a:t>Мой папа на фото – крайний справа</a:t>
            </a:r>
          </a:p>
        </p:txBody>
      </p:sp>
    </p:spTree>
    <p:extLst>
      <p:ext uri="{BB962C8B-B14F-4D97-AF65-F5344CB8AC3E}">
        <p14:creationId xmlns:p14="http://schemas.microsoft.com/office/powerpoint/2010/main" val="703551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родители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075240" cy="28452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Моя мама приехала в </a:t>
            </a:r>
            <a:r>
              <a:rPr lang="ru-RU" dirty="0" err="1" smtClean="0"/>
              <a:t>п.Пионерский</a:t>
            </a:r>
            <a:r>
              <a:rPr lang="ru-RU" dirty="0" smtClean="0"/>
              <a:t> в 2011 году. </a:t>
            </a:r>
          </a:p>
          <a:p>
            <a:r>
              <a:rPr lang="ru-RU" dirty="0" smtClean="0"/>
              <a:t>И работала в </a:t>
            </a:r>
            <a:r>
              <a:rPr lang="ru-RU" dirty="0" err="1" smtClean="0"/>
              <a:t>г.Югорске</a:t>
            </a:r>
            <a:r>
              <a:rPr lang="ru-RU" dirty="0" smtClean="0"/>
              <a:t> методистом по повышению квалификации педагогических работников. А после того как мы с братом пошли в садик, устроилась в </a:t>
            </a:r>
            <a:r>
              <a:rPr lang="ru-RU" dirty="0" err="1" smtClean="0"/>
              <a:t>п.Пионерском</a:t>
            </a:r>
            <a:r>
              <a:rPr lang="ru-RU" dirty="0" smtClean="0"/>
              <a:t> в БУ «Советский районный центр для несовершеннолетних» специалистом по охране труда, где и работает на сегодняшний день.</a:t>
            </a:r>
            <a:endParaRPr lang="ru-RU" dirty="0"/>
          </a:p>
        </p:txBody>
      </p:sp>
      <p:pic>
        <p:nvPicPr>
          <p:cNvPr id="5" name="Рисунок 4" descr="C:\Users\omo-w01\Desktop\бюбюб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23258"/>
            <a:ext cx="2890664" cy="2135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\\192.168.1.250\общий ресурс\ОБМЕННИК\ОМО\КОНКУРС ЗОЖ\IMG_132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" t="9566" r="4993" b="4482"/>
          <a:stretch/>
        </p:blipFill>
        <p:spPr bwMode="auto">
          <a:xfrm flipH="1">
            <a:off x="460972" y="4382050"/>
            <a:ext cx="2516507" cy="1711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omo-w01\Desktop\зож\Новая папка\Охрана труда 2019\DSC0065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94545"/>
            <a:ext cx="3024336" cy="2040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60400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Моя семья и я в жизни поселка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9131" y="1035224"/>
            <a:ext cx="8075240" cy="16931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Моя семья, начиная с самого появления поселка, трудилась на благо </a:t>
            </a:r>
            <a:r>
              <a:rPr lang="ru-RU" dirty="0" err="1" smtClean="0"/>
              <a:t>п.Пионерского</a:t>
            </a:r>
            <a:r>
              <a:rPr lang="ru-RU" dirty="0" smtClean="0"/>
              <a:t>. Участвовала в его жизни и старалась улучшить его.</a:t>
            </a:r>
          </a:p>
          <a:p>
            <a:r>
              <a:rPr lang="ru-RU" dirty="0" smtClean="0"/>
              <a:t>И сегодня мы с братом тоже стараемся участвовать во всех мероприятиях и соревнованиях. Потому что мы любим свой поселок Пионерский.</a:t>
            </a:r>
          </a:p>
          <a:p>
            <a:r>
              <a:rPr lang="ru-RU" dirty="0" smtClean="0"/>
              <a:t>Это наш дом, наша </a:t>
            </a:r>
            <a:r>
              <a:rPr lang="ru-RU" dirty="0"/>
              <a:t> </a:t>
            </a:r>
            <a:r>
              <a:rPr lang="ru-RU" dirty="0" smtClean="0"/>
              <a:t>малая Родина, наша история! </a:t>
            </a:r>
          </a:p>
        </p:txBody>
      </p:sp>
      <p:pic>
        <p:nvPicPr>
          <p:cNvPr id="8" name="Рисунок 7" descr="C:\Users\omo-w01\Desktop\зож\Новая папка\Велопробег 2019\IMG_038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9" t="6006" r="24203"/>
          <a:stretch/>
        </p:blipFill>
        <p:spPr bwMode="auto">
          <a:xfrm>
            <a:off x="176102" y="4292888"/>
            <a:ext cx="2576735" cy="2303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AutoShape 2" descr="blob:https://web.whatsapp.com/7816e877-27df-42b1-b185-13a51acc3c2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21555" r="4325" b="9967"/>
          <a:stretch/>
        </p:blipFill>
        <p:spPr>
          <a:xfrm>
            <a:off x="6444208" y="2568486"/>
            <a:ext cx="2520280" cy="1724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0" t="8000" r="9264" b="11150"/>
          <a:stretch/>
        </p:blipFill>
        <p:spPr>
          <a:xfrm>
            <a:off x="4720508" y="2691532"/>
            <a:ext cx="1440160" cy="1945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9" t="14244" r="4304" b="17211"/>
          <a:stretch/>
        </p:blipFill>
        <p:spPr>
          <a:xfrm>
            <a:off x="7200293" y="4244142"/>
            <a:ext cx="16561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1" t="21650" r="16475" b="18500"/>
          <a:stretch/>
        </p:blipFill>
        <p:spPr>
          <a:xfrm>
            <a:off x="6039428" y="4798288"/>
            <a:ext cx="1052854" cy="1765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AutoShape 4" descr="blob:https://web.whatsapp.com/2b1099ee-904b-4acb-bb75-275a95eeb3c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r="2241" b="17451"/>
          <a:stretch/>
        </p:blipFill>
        <p:spPr>
          <a:xfrm>
            <a:off x="3701305" y="4685934"/>
            <a:ext cx="2068217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8" t="17451" r="16287" b="9051"/>
          <a:stretch/>
        </p:blipFill>
        <p:spPr>
          <a:xfrm>
            <a:off x="2523014" y="4306858"/>
            <a:ext cx="1323761" cy="1930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4" t="11150" r="17693" b="22700"/>
          <a:stretch/>
        </p:blipFill>
        <p:spPr>
          <a:xfrm>
            <a:off x="1331414" y="2617232"/>
            <a:ext cx="1595490" cy="2094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t="25850" r="17693" b="16400"/>
          <a:stretch/>
        </p:blipFill>
        <p:spPr>
          <a:xfrm>
            <a:off x="3153682" y="2865041"/>
            <a:ext cx="1491478" cy="1783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7" t="6772" r="8970" b="4391"/>
          <a:stretch/>
        </p:blipFill>
        <p:spPr>
          <a:xfrm>
            <a:off x="393783" y="2707944"/>
            <a:ext cx="1031554" cy="1562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16401" r="6510" b="10101"/>
          <a:stretch/>
        </p:blipFill>
        <p:spPr>
          <a:xfrm>
            <a:off x="5820012" y="3320763"/>
            <a:ext cx="1187486" cy="1340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744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501008"/>
            <a:ext cx="5216624" cy="64807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DF5E17"/>
                </a:solidFill>
              </a:rPr>
              <a:t>СПАСИБО за ВНИМАНИЕ!</a:t>
            </a:r>
            <a:br>
              <a:rPr lang="ru-RU" dirty="0">
                <a:solidFill>
                  <a:srgbClr val="DF5E17"/>
                </a:solidFill>
              </a:rPr>
            </a:br>
            <a:endParaRPr lang="ru-RU" dirty="0">
              <a:solidFill>
                <a:srgbClr val="DF5E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34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3240360" cy="46454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1962 году в </a:t>
            </a:r>
            <a:r>
              <a:rPr lang="ru-RU" dirty="0" err="1" smtClean="0"/>
              <a:t>п.Пионерский</a:t>
            </a:r>
            <a:r>
              <a:rPr lang="ru-RU" dirty="0" smtClean="0"/>
              <a:t> приехал мой прадед, Петров Алексей Петрович, и перевез всю свою семью – жену, Петрову Зинаиду Михайловну, и двух маленьких дочерей. Позже у них родилась еще одна дочь – моя бабушка.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3590256" cy="4802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643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17638"/>
            <a:ext cx="7772400" cy="3739554"/>
          </a:xfrm>
        </p:spPr>
        <p:txBody>
          <a:bodyPr>
            <a:normAutofit/>
          </a:bodyPr>
          <a:lstStyle/>
          <a:p>
            <a:r>
              <a:rPr lang="ru-RU" dirty="0"/>
              <a:t>Мой прадед работал в Леспромхозе.</a:t>
            </a:r>
          </a:p>
          <a:p>
            <a:r>
              <a:rPr lang="ru-RU" dirty="0"/>
              <a:t>2 года работал на эстакаде– валил лес, а затем выучился на крановщика и стал грузить лес в вагоны на отправку.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" t="18401" r="15350" b="4710"/>
          <a:stretch/>
        </p:blipFill>
        <p:spPr>
          <a:xfrm>
            <a:off x="2267744" y="3329908"/>
            <a:ext cx="4320480" cy="3122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8947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399" y="1417638"/>
            <a:ext cx="7771865" cy="186734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</a:t>
            </a:r>
            <a:r>
              <a:rPr lang="ru-RU" dirty="0" smtClean="0"/>
              <a:t>радедушка Лёша участвовал </a:t>
            </a:r>
            <a:r>
              <a:rPr lang="ru-RU" dirty="0"/>
              <a:t>в различных соревнованиях, где выигрывал и получал грамоты, тем самым защищал честь поселка и Леспромхоза. </a:t>
            </a:r>
          </a:p>
          <a:p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6154" y="2524128"/>
            <a:ext cx="3168352" cy="4402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458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9829"/>
            <a:ext cx="5097760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50062" y="1280914"/>
            <a:ext cx="7771865" cy="186734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 еще про бригаду моего прадеда была написана статья в газете.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7" r="25192" b="3796"/>
          <a:stretch/>
        </p:blipFill>
        <p:spPr>
          <a:xfrm rot="5400000">
            <a:off x="2945147" y="1302270"/>
            <a:ext cx="3181693" cy="5274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449248" y="5805264"/>
            <a:ext cx="6984776" cy="620265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i="1" dirty="0" smtClean="0"/>
              <a:t>Из газетной вырезки, где раскрывают о бригаде лесорубов, выполняющих план по рубке леса. </a:t>
            </a:r>
          </a:p>
          <a:p>
            <a:pPr algn="r"/>
            <a:r>
              <a:rPr lang="ru-RU" i="1" dirty="0" smtClean="0"/>
              <a:t>В центре фото моего прадедушки Петрова Алексея </a:t>
            </a:r>
            <a:r>
              <a:rPr lang="ru-RU" i="1" dirty="0"/>
              <a:t>П</a:t>
            </a:r>
            <a:r>
              <a:rPr lang="ru-RU" i="1" dirty="0" smtClean="0"/>
              <a:t>етровича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9829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8371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Моя прабабушка Петрова Зинаида Михайловна работала на железной дороге: меняла рельсы, шпалы, чистила железнодорожные пути, работала на переездах.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4710" r="8263" b="6815"/>
          <a:stretch/>
        </p:blipFill>
        <p:spPr>
          <a:xfrm>
            <a:off x="2411760" y="3212976"/>
            <a:ext cx="4088243" cy="3066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61228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" r="3097" b="8109"/>
          <a:stretch/>
        </p:blipFill>
        <p:spPr>
          <a:xfrm>
            <a:off x="5580112" y="4312220"/>
            <a:ext cx="3352359" cy="2291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507" y="430310"/>
            <a:ext cx="7772400" cy="796950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1597" y="1227260"/>
            <a:ext cx="7772400" cy="1837184"/>
          </a:xfrm>
        </p:spPr>
        <p:txBody>
          <a:bodyPr>
            <a:normAutofit/>
          </a:bodyPr>
          <a:lstStyle/>
          <a:p>
            <a:r>
              <a:rPr lang="ru-RU" dirty="0" smtClean="0"/>
              <a:t>У нее тоже очень много благодарственных писем, почетных грамот. </a:t>
            </a:r>
          </a:p>
          <a:p>
            <a:r>
              <a:rPr lang="ru-RU" dirty="0" smtClean="0"/>
              <a:t>А в 1985 году бабушке Зине за добросовестный труд вручили медаль «Ветеран труда».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82415" y="2867858"/>
            <a:ext cx="2450824" cy="3278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169" y="4107235"/>
            <a:ext cx="1866808" cy="2496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5"/>
          <a:stretch/>
        </p:blipFill>
        <p:spPr>
          <a:xfrm>
            <a:off x="282465" y="3281450"/>
            <a:ext cx="1609588" cy="2187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78142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92" y="476672"/>
            <a:ext cx="77724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DF5E17"/>
                </a:solidFill>
              </a:rPr>
              <a:t>Мои первопроходцы</a:t>
            </a:r>
            <a:endParaRPr lang="ru-RU" b="1" dirty="0">
              <a:solidFill>
                <a:srgbClr val="DF5E1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417638"/>
            <a:ext cx="3873624" cy="343135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Когда бабушка рассказывала о своих воспоминаниях, когда впервые приехала сюда, она говорила:</a:t>
            </a:r>
          </a:p>
          <a:p>
            <a:pPr marL="0" indent="0">
              <a:buNone/>
            </a:pPr>
            <a:r>
              <a:rPr lang="ru-RU" dirty="0" smtClean="0"/>
              <a:t>– Сперва я очень расстроилась, даже ревела: кругом лес, болото и только несколько избушек – времянок! Я говорила мужу: «Зачем ты нас сюда привез?»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4848992"/>
            <a:ext cx="8003232" cy="1581717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/>
              <a:t>–</a:t>
            </a:r>
            <a:r>
              <a:rPr lang="ru-RU" sz="2100" dirty="0"/>
              <a:t> </a:t>
            </a:r>
            <a:r>
              <a:rPr lang="ru-RU" sz="2100" dirty="0" smtClean="0"/>
              <a:t>Но потом я привыкла. И полюбила этот поселок и никуда уже не хочу от сюда уезжать».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100" dirty="0" smtClean="0"/>
              <a:t>К сожалению мой прадедушка прожил недолго и в 1978 году умер. </a:t>
            </a:r>
            <a:endParaRPr lang="ru-RU" sz="2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47008" y="1021944"/>
            <a:ext cx="2609515" cy="1951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62761" y="2455279"/>
            <a:ext cx="2555422" cy="1910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194</TotalTime>
  <Words>1067</Words>
  <Application>Microsoft Office PowerPoint</Application>
  <PresentationFormat>Экран (4:3)</PresentationFormat>
  <Paragraphs>95</Paragraphs>
  <Slides>24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Справедливость</vt:lpstr>
      <vt:lpstr>История моей семьи  в истории посёлка</vt:lpstr>
      <vt:lpstr>Образование посёлка Пионерский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первопроходцы</vt:lpstr>
      <vt:lpstr>Презентация PowerPoint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первопроходцы</vt:lpstr>
      <vt:lpstr>Мои Дедушки и Бабушки</vt:lpstr>
      <vt:lpstr>Мои Дедушки и Бабушки</vt:lpstr>
      <vt:lpstr>Мои Дедушки и Бабушки</vt:lpstr>
      <vt:lpstr>Мои Дедушки и Бабушки</vt:lpstr>
      <vt:lpstr>Мои родители</vt:lpstr>
      <vt:lpstr>Мои родители</vt:lpstr>
      <vt:lpstr>Моя семья и я в жизни поселка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моей семьи  в истории посёлка</dc:title>
  <dc:creator>MAX</dc:creator>
  <cp:lastModifiedBy>Пользователь</cp:lastModifiedBy>
  <cp:revision>50</cp:revision>
  <dcterms:created xsi:type="dcterms:W3CDTF">2023-03-31T08:37:17Z</dcterms:created>
  <dcterms:modified xsi:type="dcterms:W3CDTF">2023-06-07T08:32:41Z</dcterms:modified>
</cp:coreProperties>
</file>