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3" r:id="rId5"/>
    <p:sldId id="265" r:id="rId6"/>
    <p:sldId id="266" r:id="rId7"/>
    <p:sldId id="296" r:id="rId8"/>
    <p:sldId id="297" r:id="rId9"/>
    <p:sldId id="298" r:id="rId10"/>
    <p:sldId id="299" r:id="rId11"/>
    <p:sldId id="269" r:id="rId12"/>
    <p:sldId id="273" r:id="rId13"/>
    <p:sldId id="274" r:id="rId14"/>
    <p:sldId id="300" r:id="rId15"/>
    <p:sldId id="275" r:id="rId16"/>
    <p:sldId id="276" r:id="rId17"/>
    <p:sldId id="281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302" r:id="rId30"/>
    <p:sldId id="30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ср 07.06.23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60" y="1124744"/>
            <a:ext cx="7416824" cy="2216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79021"/>
            <a:ext cx="676875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104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Arial Black" pitchFamily="34" charset="0"/>
              </a:rPr>
              <a:t>За свой труд дедушка был награждён   похвальными грамотами и благодарственными письмами. </a:t>
            </a:r>
          </a:p>
        </p:txBody>
      </p:sp>
      <p:pic>
        <p:nvPicPr>
          <p:cNvPr id="5122" name="Picture 2" descr="C:\Users\Елена\Downloads\l_56X0uakp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74233"/>
            <a:ext cx="3888432" cy="518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41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ownloads\v6WRLXF242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3578" y="1466783"/>
            <a:ext cx="3132348" cy="4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Arial Black" pitchFamily="34" charset="0"/>
              </a:rPr>
              <a:t>Моя бабушка Юдова Раиса Ивановна на протяжении 25 лет воспитывала маленьких детей в  детском саду п. Пионерский. 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2195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2009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Arial Black" pitchFamily="34" charset="0"/>
              </a:rPr>
              <a:t>С1997 по 2016 год,   </a:t>
            </a:r>
            <a:r>
              <a:rPr lang="ru-RU" sz="1600" dirty="0" smtClean="0">
                <a:latin typeface="Arial Black" pitchFamily="34" charset="0"/>
              </a:rPr>
              <a:t>бабушка   </a:t>
            </a:r>
            <a:r>
              <a:rPr lang="ru-RU" sz="1600" dirty="0">
                <a:latin typeface="Arial Black" pitchFamily="34" charset="0"/>
              </a:rPr>
              <a:t>работала в детском доме «</a:t>
            </a:r>
            <a:r>
              <a:rPr lang="ru-RU" sz="1600" dirty="0" err="1">
                <a:latin typeface="Arial Black" pitchFamily="34" charset="0"/>
              </a:rPr>
              <a:t>Берегиня</a:t>
            </a:r>
            <a:r>
              <a:rPr lang="ru-RU" sz="1600" dirty="0">
                <a:latin typeface="Arial Black" pitchFamily="34" charset="0"/>
              </a:rPr>
              <a:t>».  Моя бабушка очень добрый и отзывчивый человек, поэтому выпускники детского дома, всё ещё поддерживают с ней связь, пишут, звонят, нуждаются в её совете и поддержке!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67292"/>
            <a:ext cx="2597150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3024336" cy="2267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221088"/>
            <a:ext cx="3640076" cy="247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4248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Arial Black" pitchFamily="34" charset="0"/>
              </a:rPr>
              <a:t>Бабушка Рая ведёт здоровый образ жизни, зимой катается на лыжах, участвует в спортивных соревнованиях</a:t>
            </a:r>
            <a:r>
              <a:rPr lang="ru-RU" dirty="0"/>
              <a:t>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2363">
            <a:off x="64248" y="1626177"/>
            <a:ext cx="2994025" cy="3828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1454">
            <a:off x="3018346" y="3072359"/>
            <a:ext cx="2408857" cy="306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92896"/>
            <a:ext cx="2951163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080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Спортивные награды моей бабушки.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6949142" cy="460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3641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483574"/>
            <a:ext cx="8219256" cy="4642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>
                <a:latin typeface="Arial Black" pitchFamily="34" charset="0"/>
              </a:rPr>
              <a:t>У моей бабушки много похвальных грамот, благодарственных писем, которыми она награждена за добросовестный  труд</a:t>
            </a:r>
            <a:r>
              <a:rPr lang="ru-RU" dirty="0"/>
              <a:t>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08" y="1556792"/>
            <a:ext cx="8280920" cy="5131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5334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Arial Black" pitchFamily="34" charset="0"/>
              </a:rPr>
              <a:t>Еще моя бабушка пишет стихи. С одним из них я участвовал в конкурсе «Привет солдату» </a:t>
            </a:r>
          </a:p>
        </p:txBody>
      </p:sp>
      <p:pic>
        <p:nvPicPr>
          <p:cNvPr id="24578" name="Picture 2" descr="C:\Users\Елена\Downloads\xtz5oKaLmu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1" t="19584" r="15963"/>
          <a:stretch/>
        </p:blipFill>
        <p:spPr bwMode="auto">
          <a:xfrm>
            <a:off x="467544" y="1916832"/>
            <a:ext cx="2815192" cy="445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26056"/>
            <a:ext cx="5130452" cy="382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637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>
                <a:latin typeface="Arial Black" pitchFamily="34" charset="0"/>
              </a:rPr>
              <a:t>В 1982 году родилась моя мама.  </a:t>
            </a:r>
            <a:r>
              <a:rPr lang="ru-RU" sz="1800" dirty="0" smtClean="0">
                <a:latin typeface="Arial Black" pitchFamily="34" charset="0"/>
              </a:rPr>
              <a:t>Её работа тоже связана с детьми.   </a:t>
            </a:r>
            <a:r>
              <a:rPr lang="ru-RU" sz="1800" dirty="0">
                <a:latin typeface="Arial Black" pitchFamily="34" charset="0"/>
              </a:rPr>
              <a:t>С 2008 года по 2017 год мама работа в </a:t>
            </a:r>
            <a:r>
              <a:rPr lang="ru-RU" sz="1800" dirty="0" smtClean="0">
                <a:latin typeface="Arial Black" pitchFamily="34" charset="0"/>
              </a:rPr>
              <a:t>Социально - реабилитационном </a:t>
            </a:r>
            <a:r>
              <a:rPr lang="ru-RU" sz="1800" dirty="0">
                <a:latin typeface="Arial Black" pitchFamily="34" charset="0"/>
              </a:rPr>
              <a:t>центре «</a:t>
            </a:r>
            <a:r>
              <a:rPr lang="ru-RU" sz="1800" dirty="0" err="1">
                <a:latin typeface="Arial Black" pitchFamily="34" charset="0"/>
              </a:rPr>
              <a:t>Берегиня</a:t>
            </a:r>
            <a:r>
              <a:rPr lang="ru-RU" sz="1800" dirty="0">
                <a:latin typeface="Arial Black" pitchFamily="34" charset="0"/>
              </a:rPr>
              <a:t>» - воспитателем</a:t>
            </a:r>
            <a:r>
              <a:rPr lang="ru-RU" dirty="0"/>
              <a:t>. </a:t>
            </a:r>
          </a:p>
        </p:txBody>
      </p:sp>
      <p:pic>
        <p:nvPicPr>
          <p:cNvPr id="7170" name="Picture 2" descr="C:\Users\Елена\Downloads\uKaU0x4cYHQ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792587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315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 ребятами ходила в походы. </a:t>
            </a:r>
          </a:p>
        </p:txBody>
      </p:sp>
      <p:pic>
        <p:nvPicPr>
          <p:cNvPr id="8194" name="Picture 2" descr="C:\Users\Елена\Downloads\ww7EMPsfDN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651645" cy="262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Елена\Downloads\oKZp1nj0Qi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40265"/>
            <a:ext cx="4928096" cy="277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253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Возила детей в оздоровительные лагеря. </a:t>
            </a:r>
          </a:p>
        </p:txBody>
      </p:sp>
      <p:pic>
        <p:nvPicPr>
          <p:cNvPr id="9218" name="Picture 2" descr="C:\Users\Елена\Downloads\DJmzZpRRz5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2533254" cy="4491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Елена\Downloads\y4DZlnUlfQ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4158656" cy="233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Елена\Downloads\uSNVlvHBhg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856" y="4293096"/>
            <a:ext cx="4142816" cy="2335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42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3058" y="2674938"/>
            <a:ext cx="2505822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Здравствуйте! Меня зовут Александр Артемьев. Я учусь в 1 «Б» классе Пионерской средней школы. </a:t>
            </a:r>
            <a:endParaRPr lang="ru-RU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5141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Arial Black" pitchFamily="34" charset="0"/>
              </a:rPr>
              <a:t>Активно участвовала в общественной жизни этого учреждения.</a:t>
            </a:r>
          </a:p>
        </p:txBody>
      </p:sp>
      <p:pic>
        <p:nvPicPr>
          <p:cNvPr id="10243" name="Picture 3" descr="C:\Users\Елена\Downloads\y_783fcc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65991"/>
            <a:ext cx="4050470" cy="303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Елена\Downloads\gglBRGWvl-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08" y="1464216"/>
            <a:ext cx="3764976" cy="250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Елена\Downloads\bgv2DLhiN1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3908"/>
            <a:ext cx="3797008" cy="253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883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Arial Black" pitchFamily="34" charset="0"/>
              </a:rPr>
              <a:t>В 2017 году мама устроилась воспитателем  в детское отделение «Психоневрологической больницы».   Она помогает детям справиться с трудной жизненной ситуацией</a:t>
            </a:r>
          </a:p>
        </p:txBody>
      </p:sp>
      <p:pic>
        <p:nvPicPr>
          <p:cNvPr id="11268" name="Picture 4" descr="C:\Users\Елена\Downloads\kW3wC-s1l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7"/>
          <a:stretch/>
        </p:blipFill>
        <p:spPr bwMode="auto">
          <a:xfrm>
            <a:off x="755576" y="2204864"/>
            <a:ext cx="3888432" cy="442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565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Arial Black" pitchFamily="34" charset="0"/>
              </a:rPr>
              <a:t>Проводит  беседы, занимается с ними творчеством.</a:t>
            </a:r>
          </a:p>
        </p:txBody>
      </p:sp>
      <p:pic>
        <p:nvPicPr>
          <p:cNvPr id="12290" name="Picture 2" descr="C:\Users\Елена\Downloads\Bw3OJjZPDc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1996878" cy="266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Елена\Downloads\YHl3KujVpm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402" y="1385028"/>
            <a:ext cx="1963683" cy="261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Елена\Downloads\wgPfFJ3c7N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340768"/>
            <a:ext cx="199822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Елена\Downloads\yHYI2OFWGQ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48180"/>
            <a:ext cx="2058978" cy="251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Елена\Downloads\kjCrTWHnGvQ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84820"/>
            <a:ext cx="3255797" cy="244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398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 Black" pitchFamily="34" charset="0"/>
              </a:rPr>
              <a:t>Устраивает им праздники, чтобы дети в больнице не чувствовали себя одинокими.  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Участвует с ними в разных конкурсах.</a:t>
            </a:r>
          </a:p>
        </p:txBody>
      </p:sp>
      <p:pic>
        <p:nvPicPr>
          <p:cNvPr id="13314" name="Picture 2" descr="C:\Users\Елена\Downloads\пра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28816"/>
            <a:ext cx="3582144" cy="477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Елена\Downloads\празд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254694"/>
            <a:ext cx="4944550" cy="392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52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 Black" pitchFamily="34" charset="0"/>
              </a:rPr>
              <a:t>Так же моя мама активно участвует в общественной жизни не только учреждения, но и поселка. </a:t>
            </a:r>
          </a:p>
        </p:txBody>
      </p:sp>
      <p:pic>
        <p:nvPicPr>
          <p:cNvPr id="14338" name="Picture 2" descr="C:\Users\Елена\Downloads\SIqrcg4rFk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989191" cy="398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Елена\Downloads\кв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392030"/>
            <a:ext cx="4968553" cy="372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611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За свой труд мама получает благодарности и грамоты.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15362" name="Picture 2" descr="C:\Users\Елена\Downloads\6cdCb1__S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78716"/>
            <a:ext cx="1306488" cy="231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Елена\Downloads\D0XluO5AE-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589004"/>
            <a:ext cx="1330817" cy="235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Елена\Downloads\eO4LUasvXf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120" y="4057438"/>
            <a:ext cx="1385489" cy="246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C:\Users\Елена\Downloads\5Me_nLcPD0U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89004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C:\Users\Елена\Downloads\qxrMOsObve0 (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84" y="4071956"/>
            <a:ext cx="1363652" cy="242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447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52728"/>
          </a:xfrm>
        </p:spPr>
        <p:txBody>
          <a:bodyPr>
            <a:noAutofit/>
          </a:bodyPr>
          <a:lstStyle/>
          <a:p>
            <a:r>
              <a:rPr lang="ru-RU" sz="1400" dirty="0">
                <a:latin typeface="Arial Black" pitchFamily="34" charset="0"/>
              </a:rPr>
              <a:t>Мой папа родился в 1983 году в многодетной семье Артемьева Владимира </a:t>
            </a:r>
            <a:r>
              <a:rPr lang="ru-RU" sz="1400" dirty="0" smtClean="0">
                <a:latin typeface="Arial Black" pitchFamily="34" charset="0"/>
              </a:rPr>
              <a:t>Васильевича </a:t>
            </a:r>
            <a:r>
              <a:rPr lang="ru-RU" sz="1400" dirty="0">
                <a:latin typeface="Arial Black" pitchFamily="34" charset="0"/>
              </a:rPr>
              <a:t>и Артемьевой Нины Дмитриевны. </a:t>
            </a:r>
            <a:r>
              <a:rPr lang="ru-RU" sz="1400" dirty="0" smtClean="0">
                <a:latin typeface="Arial Black" pitchFamily="34" charset="0"/>
              </a:rPr>
              <a:t>Дедушка приехал в наш посёлок в 1961 году и проходил здесь военную службу. Бабушка проживает в Пионерском с 18 лет, имеет звание мать – героиня (у бабушки 8 детей) и ударник труда.</a:t>
            </a:r>
            <a:endParaRPr lang="ru-RU" sz="1400" dirty="0">
              <a:latin typeface="Arial Black" pitchFamily="34" charset="0"/>
            </a:endParaRPr>
          </a:p>
        </p:txBody>
      </p:sp>
      <p:pic>
        <p:nvPicPr>
          <p:cNvPr id="22530" name="Picture 2" descr="C:\Users\Елена\Downloads\Et3pUviuYu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" t="22710" b="23611"/>
          <a:stretch/>
        </p:blipFill>
        <p:spPr bwMode="auto">
          <a:xfrm>
            <a:off x="3995936" y="2852936"/>
            <a:ext cx="4542489" cy="325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Елена\Downloads\IWiYgqzPgq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" t="17026" r="14927"/>
          <a:stretch/>
        </p:blipFill>
        <p:spPr bwMode="auto">
          <a:xfrm>
            <a:off x="395536" y="1916832"/>
            <a:ext cx="3218688" cy="443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2787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Мой папа младший ребенок в семье. Папа закончил радио- технический техникум, но свою жизнь связал с ремонтными работами. Закончил курсы отделочника. Папе нравится его работа.  Он делает жизнь людей более </a:t>
            </a:r>
            <a:r>
              <a:rPr lang="ru-RU" sz="1800" dirty="0">
                <a:latin typeface="Arial Black" pitchFamily="34" charset="0"/>
              </a:rPr>
              <a:t>комфортной.</a:t>
            </a:r>
          </a:p>
        </p:txBody>
      </p:sp>
      <p:pic>
        <p:nvPicPr>
          <p:cNvPr id="26626" name="Picture 2" descr="C:\Users\Елена\Downloads\UdFun1XGEH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97362"/>
            <a:ext cx="172819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Users\Елена\Downloads\iHx1y7SVwf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248" y="2060848"/>
            <a:ext cx="2551832" cy="191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C:\Users\Елена\Downloads\4LftibO4-c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164" y="2084512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C:\Users\Елена\Downloads\zFC65G-OMg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165056"/>
            <a:ext cx="1872208" cy="249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C:\Users\Елена\Downloads\i_R4G8dsjc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2141913" cy="453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529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Arial Black" pitchFamily="34" charset="0"/>
              </a:rPr>
              <a:t>Каждый год мой папа участвует в  поселковых соревнованиях по теннису. Имеет награды: медали, грамоты. </a:t>
            </a:r>
          </a:p>
        </p:txBody>
      </p:sp>
      <p:pic>
        <p:nvPicPr>
          <p:cNvPr id="23554" name="Picture 2" descr="C:\Users\Елена\Downloads\3o4Xv7BQeI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" t="19081" r="160" b="19380"/>
          <a:stretch/>
        </p:blipFill>
        <p:spPr bwMode="auto">
          <a:xfrm>
            <a:off x="1763688" y="2276872"/>
            <a:ext cx="5353339" cy="43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0342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У меня ещё есть две сестры. Настя – ей 17 лет, она в этом году заканчивает 11 класс. И Анечка, ей всего два годика, она только начинает ходить в садик. 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1026" name="Picture 2" descr="C:\Users\Елена\Downloads\u6AU66ukbd16tp04-8PA8hlZnGTUSwWzut9XGRluB17N0AH0ds2bG8PHzJp-3UnIIIQ2IvLSR3dPOLKUAomxKr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96" y="1916832"/>
            <a:ext cx="2179388" cy="461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Downloads\a30gDRPVQH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296" y="2475736"/>
            <a:ext cx="168600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Downloads\IFXxji3eD5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368" y="2852936"/>
            <a:ext cx="1634828" cy="345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25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8075240" cy="6048672"/>
          </a:xfrm>
        </p:spPr>
        <p:txBody>
          <a:bodyPr>
            <a:normAutofit fontScale="85000" lnSpcReduction="20000"/>
          </a:bodyPr>
          <a:lstStyle/>
          <a:p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     </a:t>
            </a:r>
            <a:r>
              <a:rPr lang="ru-RU" sz="180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Мы должны знать свою родословную. Без уважения к своим предкам, без знания истории своего рода человек превращается в того, о ком говорят: «без рода, без племени». На Руси считалось правилом хорошего тона , знать свою родословную. 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     Каждый год на праздник 9 Мая мы с бабушкой украшаем уголок памяти, на которой висят портреты моих прадедов.</a:t>
            </a: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 smtClean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sz="1400" dirty="0">
              <a:solidFill>
                <a:prstClr val="black"/>
              </a:solidFill>
              <a:latin typeface="Arial Black" pitchFamily="34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    Я решил подробнее узнать историю своих предков и хочу в 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своей презентации </a:t>
            </a:r>
            <a:r>
              <a:rPr lang="ru-RU" sz="1600" dirty="0" smtClean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познакомить 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вас с </a:t>
            </a:r>
            <a:r>
              <a:rPr lang="ru-RU" sz="1600" dirty="0" smtClean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родословной  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своей </a:t>
            </a:r>
            <a:r>
              <a:rPr lang="ru-RU" sz="1600" dirty="0" smtClean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семьи.</a:t>
            </a:r>
            <a:endParaRPr lang="ru-RU" sz="1600" dirty="0"/>
          </a:p>
        </p:txBody>
      </p:sp>
      <p:pic>
        <p:nvPicPr>
          <p:cNvPr id="5123" name="Picture 3" descr="C:\Users\Елена\Downloads\прадед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16832"/>
            <a:ext cx="4284528" cy="321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512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19696"/>
            <a:ext cx="7725604" cy="441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0437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>
                <a:latin typeface="Arial Black" pitchFamily="34" charset="0"/>
              </a:rPr>
              <a:t>Мой прапрадедушка Юдов </a:t>
            </a:r>
            <a:r>
              <a:rPr lang="ru-RU" sz="1600" dirty="0" err="1">
                <a:latin typeface="Arial Black" pitchFamily="34" charset="0"/>
              </a:rPr>
              <a:t>Евстафий</a:t>
            </a:r>
            <a:r>
              <a:rPr lang="ru-RU" sz="1600" dirty="0">
                <a:latin typeface="Arial Black" pitchFamily="34" charset="0"/>
              </a:rPr>
              <a:t> Сергеевич вместе со своим сынов ( моим прадедушкой) Юдовым Виктором </a:t>
            </a:r>
            <a:r>
              <a:rPr lang="ru-RU" sz="1600" dirty="0" err="1">
                <a:latin typeface="Arial Black" pitchFamily="34" charset="0"/>
              </a:rPr>
              <a:t>Евстафьевичем</a:t>
            </a:r>
            <a:r>
              <a:rPr lang="ru-RU" sz="1600" dirty="0">
                <a:latin typeface="Arial Black" pitchFamily="34" charset="0"/>
              </a:rPr>
              <a:t> во время Великой Отечественной войны вместе сражались в одном партизанском отряде. За мужество и героизм мой прадедушка был награждён орденом и медалью за победу над </a:t>
            </a:r>
            <a:r>
              <a:rPr lang="ru-RU" sz="1600" dirty="0" smtClean="0">
                <a:latin typeface="Arial Black" pitchFamily="34" charset="0"/>
              </a:rPr>
              <a:t>Германией в Великой Отечественной войне. </a:t>
            </a:r>
            <a:endParaRPr lang="ru-RU" sz="1600" dirty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10272"/>
            <a:ext cx="3096344" cy="412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39549"/>
            <a:ext cx="4746104" cy="409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0483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Елена\Downloads\tyPan6hJI0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3168352" cy="422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>
                <a:latin typeface="Arial Black" pitchFamily="34" charset="0"/>
              </a:rPr>
              <a:t>Моя прабабушка Юдова Анна Григорьевна работала в пекарне. Она была одной из лучших пекарей района. За свой труд была награждена значком ударника 9 пятилетки и орденом      ветерана труда. В 2001 году про мою прабабушку был снят документальный фильм для телевидения.</a:t>
            </a:r>
          </a:p>
        </p:txBody>
      </p:sp>
      <p:pic>
        <p:nvPicPr>
          <p:cNvPr id="3077" name="Picture 5" descr="C:\Users\Елена\Downloads\u2GpOzJleu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19765"/>
            <a:ext cx="172819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Елена\Downloads\5oejd50JX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284984"/>
            <a:ext cx="2448272" cy="32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172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>
                <a:latin typeface="Arial Black" pitchFamily="34" charset="0"/>
              </a:rPr>
              <a:t>Один из сыновей  Юдова Виктора и Юдовой Анны  является мой дедушка Юдов Анатолий Викторович.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4" r="10244"/>
          <a:stretch/>
        </p:blipFill>
        <p:spPr bwMode="auto">
          <a:xfrm>
            <a:off x="1835696" y="2564904"/>
            <a:ext cx="5266944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533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Arial Black" pitchFamily="34" charset="0"/>
              </a:rPr>
              <a:t>Дедушка Толя с 18 лет посвятил себя лесу.  Он очень любит свою работу. Ему скоро 70 лет, но он по сегодняшний день продолжает трудиться. Про него писали в газетах.</a:t>
            </a:r>
          </a:p>
        </p:txBody>
      </p:sp>
      <p:pic>
        <p:nvPicPr>
          <p:cNvPr id="3075" name="Picture 3" descr="C:\Users\Елена\Downloads\qU8z5BHgYz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830470" cy="510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Елена\Downloads\RBOC3FQQWW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952528" cy="511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54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6672"/>
            <a:ext cx="5112568" cy="6209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0360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Arial Black" pitchFamily="34" charset="0"/>
              </a:rPr>
              <a:t>В </a:t>
            </a:r>
            <a:r>
              <a:rPr lang="ru-RU" sz="1600" dirty="0" smtClean="0">
                <a:latin typeface="Arial Black" pitchFamily="34" charset="0"/>
              </a:rPr>
              <a:t>198</a:t>
            </a:r>
            <a:r>
              <a:rPr lang="ru-RU" sz="1600" dirty="0">
                <a:latin typeface="Arial Black" pitchFamily="34" charset="0"/>
              </a:rPr>
              <a:t>6</a:t>
            </a:r>
            <a:r>
              <a:rPr lang="ru-RU" sz="1600" dirty="0" smtClean="0">
                <a:latin typeface="Arial Black" pitchFamily="34" charset="0"/>
              </a:rPr>
              <a:t> </a:t>
            </a:r>
            <a:r>
              <a:rPr lang="ru-RU" sz="1600" dirty="0">
                <a:latin typeface="Arial Black" pitchFamily="34" charset="0"/>
              </a:rPr>
              <a:t>году дедушка Толя был победителем соревнований по валке леса среди вальщиков  Тюменской области. </a:t>
            </a:r>
          </a:p>
        </p:txBody>
      </p:sp>
      <p:pic>
        <p:nvPicPr>
          <p:cNvPr id="6146" name="Picture 2" descr="C:\Users\Елена\Downloads\HZ_oGefOy3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96726" y="863714"/>
            <a:ext cx="5022556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73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4713</TotalTime>
  <Words>660</Words>
  <Application>Microsoft Office PowerPoint</Application>
  <PresentationFormat>Экран (4:3)</PresentationFormat>
  <Paragraphs>52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Волна</vt:lpstr>
      <vt:lpstr>Презентация PowerPoint</vt:lpstr>
      <vt:lpstr>Здравствуйте! Меня зовут Александр Артемьев. Я учусь в 1 «Б» классе Пионерской средней школы. </vt:lpstr>
      <vt:lpstr>Презентация PowerPoint</vt:lpstr>
      <vt:lpstr>Мой прапрадедушка Юдов Евстафий Сергеевич вместе со своим сынов ( моим прадедушкой) Юдовым Виктором Евстафьевичем во время Великой Отечественной войны вместе сражались в одном партизанском отряде. За мужество и героизм мой прадедушка был награждён орденом и медалью за победу над Германией в Великой Отечественной войне. </vt:lpstr>
      <vt:lpstr>Моя прабабушка Юдова Анна Григорьевна работала в пекарне. Она была одной из лучших пекарей района. За свой труд была награждена значком ударника 9 пятилетки и орденом      ветерана труда. В 2001 году про мою прабабушку был снят документальный фильм для телевидения.</vt:lpstr>
      <vt:lpstr>Один из сыновей  Юдова Виктора и Юдовой Анны  является мой дедушка Юдов Анатолий Викторович. </vt:lpstr>
      <vt:lpstr>Дедушка Толя с 18 лет посвятил себя лесу.  Он очень любит свою работу. Ему скоро 70 лет, но он по сегодняшний день продолжает трудиться. Про него писали в газетах.</vt:lpstr>
      <vt:lpstr>Презентация PowerPoint</vt:lpstr>
      <vt:lpstr>В 1986 году дедушка Толя был победителем соревнований по валке леса среди вальщиков  Тюменской области. </vt:lpstr>
      <vt:lpstr>За свой труд дедушка был награждён   похвальными грамотами и благодарственными письмами. </vt:lpstr>
      <vt:lpstr>Моя бабушка Юдова Раиса Ивановна на протяжении 25 лет воспитывала маленьких детей в  детском саду п. Пионерский. </vt:lpstr>
      <vt:lpstr>С1997 по 2016 год,   бабушка   работала в детском доме «Берегиня».  Моя бабушка очень добрый и отзывчивый человек, поэтому выпускники детского дома, всё ещё поддерживают с ней связь, пишут, звонят, нуждаются в её совете и поддержке!</vt:lpstr>
      <vt:lpstr>Бабушка Рая ведёт здоровый образ жизни, зимой катается на лыжах, участвует в спортивных соревнованиях.</vt:lpstr>
      <vt:lpstr>Спортивные награды моей бабушки.</vt:lpstr>
      <vt:lpstr>У моей бабушки много похвальных грамот, благодарственных писем, которыми она награждена за добросовестный  труд. </vt:lpstr>
      <vt:lpstr>Еще моя бабушка пишет стихи. С одним из них я участвовал в конкурсе «Привет солдату» </vt:lpstr>
      <vt:lpstr>В 1982 году родилась моя мама.  Её работа тоже связана с детьми.   С 2008 года по 2017 год мама работа в Социально - реабилитационном центре «Берегиня» - воспитателем. </vt:lpstr>
      <vt:lpstr>С ребятами ходила в походы. </vt:lpstr>
      <vt:lpstr>Возила детей в оздоровительные лагеря. </vt:lpstr>
      <vt:lpstr>Активно участвовала в общественной жизни этого учреждения.</vt:lpstr>
      <vt:lpstr>В 2017 году мама устроилась воспитателем  в детское отделение «Психоневрологической больницы».   Она помогает детям справиться с трудной жизненной ситуацией</vt:lpstr>
      <vt:lpstr>Проводит  беседы, занимается с ними творчеством.</vt:lpstr>
      <vt:lpstr>Устраивает им праздники, чтобы дети в больнице не чувствовали себя одинокими.   Участвует с ними в разных конкурсах.</vt:lpstr>
      <vt:lpstr>Так же моя мама активно участвует в общественной жизни не только учреждения, но и поселка. </vt:lpstr>
      <vt:lpstr>За свой труд мама получает благодарности и грамоты.</vt:lpstr>
      <vt:lpstr>Мой папа родился в 1983 году в многодетной семье Артемьева Владимира Васильевича и Артемьевой Нины Дмитриевны. Дедушка приехал в наш посёлок в 1961 году и проходил здесь военную службу. Бабушка проживает в Пионерском с 18 лет, имеет звание мать – героиня (у бабушки 8 детей) и ударник труда.</vt:lpstr>
      <vt:lpstr>Мой папа младший ребенок в семье. Папа закончил радио- технический техникум, но свою жизнь связал с ремонтными работами. Закончил курсы отделочника. Папе нравится его работа.  Он делает жизнь людей более комфортной.</vt:lpstr>
      <vt:lpstr>Каждый год мой папа участвует в  поселковых соревнованиях по теннису. Имеет награды: медали, грамоты. </vt:lpstr>
      <vt:lpstr>У меня ещё есть две сестры. Настя – ей 17 лет, она в этом году заканчивает 11 класс. И Анечка, ей всего два годика, она только начинает ходить в садик.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Пользователь</cp:lastModifiedBy>
  <cp:revision>73</cp:revision>
  <dcterms:created xsi:type="dcterms:W3CDTF">2023-03-27T11:38:10Z</dcterms:created>
  <dcterms:modified xsi:type="dcterms:W3CDTF">2023-06-07T08:12:51Z</dcterms:modified>
</cp:coreProperties>
</file>