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154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50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864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1783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340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392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21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989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817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218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156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7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3DA93-B322-47B9-94E0-FCD3228C0AB6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14821-E0C8-48BD-B680-26AB347A8B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38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7245" y="2760592"/>
            <a:ext cx="1590675" cy="212016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67250" y="1697071"/>
            <a:ext cx="1593256" cy="212360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055925" y="4136935"/>
            <a:ext cx="1590675" cy="21201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56317" y="1168676"/>
            <a:ext cx="1590675" cy="21201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04064" y="4462400"/>
            <a:ext cx="1590675" cy="21201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1275" y="1700511"/>
            <a:ext cx="1590675" cy="21201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68156" y="2963372"/>
            <a:ext cx="1590675" cy="212016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49443" y1="5852" x2="21309" y2="28736"/>
                        <a14:backgroundMark x1="13510" y1="4807" x2="6128" y2="11912"/>
                        <a14:backgroundMark x1="38579" y1="1358" x2="6128" y2="21317"/>
                        <a14:backgroundMark x1="8635" y1="12121" x2="1671" y2="42215"/>
                        <a14:backgroundMark x1="63788" y1="2403" x2="95404" y2="3657"/>
                        <a14:backgroundMark x1="75348" y1="6583" x2="98189" y2="35632"/>
                        <a14:backgroundMark x1="93315" y1="96970" x2="98189" y2="68861"/>
                        <a14:backgroundMark x1="91922" y1="85371" x2="58496" y2="98642"/>
                        <a14:backgroundMark x1="55014" y1="98119" x2="14624" y2="96761"/>
                        <a14:backgroundMark x1="11838" y1="96238" x2="1671" y2="725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63175" y="4267118"/>
            <a:ext cx="1590675" cy="21201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87245" y="433953"/>
            <a:ext cx="3483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 яйца одинакового цвета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9638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641" y="645027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555" y="2550815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03" y="2623260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881" y="452180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137" y="205740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62" y="468393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5382" y="1179994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800" y="568512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974" y="468393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379" y="2461028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6764" y="4083765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9564" y="970816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4893" y="4912787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16" name="TextBox 15"/>
          <p:cNvSpPr txBox="1"/>
          <p:nvPr/>
        </p:nvSpPr>
        <p:spPr>
          <a:xfrm>
            <a:off x="6948596" y="870622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1</a:t>
            </a:r>
            <a:endParaRPr lang="ru-RU" sz="7200" dirty="0"/>
          </a:p>
        </p:txBody>
      </p:sp>
      <p:sp>
        <p:nvSpPr>
          <p:cNvPr id="17" name="TextBox 16"/>
          <p:cNvSpPr txBox="1"/>
          <p:nvPr/>
        </p:nvSpPr>
        <p:spPr>
          <a:xfrm>
            <a:off x="2748723" y="2461028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2</a:t>
            </a:r>
            <a:endParaRPr lang="ru-RU" sz="7200" dirty="0"/>
          </a:p>
        </p:txBody>
      </p:sp>
      <p:sp>
        <p:nvSpPr>
          <p:cNvPr id="18" name="TextBox 17"/>
          <p:cNvSpPr txBox="1"/>
          <p:nvPr/>
        </p:nvSpPr>
        <p:spPr>
          <a:xfrm>
            <a:off x="712014" y="5074917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2</a:t>
            </a:r>
            <a:endParaRPr lang="ru-RU" sz="7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47666" y="2839375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2</a:t>
            </a:r>
            <a:endParaRPr lang="ru-RU" sz="7200" dirty="0"/>
          </a:p>
        </p:txBody>
      </p:sp>
      <p:sp>
        <p:nvSpPr>
          <p:cNvPr id="20" name="TextBox 19"/>
          <p:cNvSpPr txBox="1"/>
          <p:nvPr/>
        </p:nvSpPr>
        <p:spPr>
          <a:xfrm>
            <a:off x="4266589" y="1457236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21" name="TextBox 20"/>
          <p:cNvSpPr txBox="1"/>
          <p:nvPr/>
        </p:nvSpPr>
        <p:spPr>
          <a:xfrm>
            <a:off x="1268104" y="2941801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22" name="TextBox 21"/>
          <p:cNvSpPr txBox="1"/>
          <p:nvPr/>
        </p:nvSpPr>
        <p:spPr>
          <a:xfrm>
            <a:off x="5421805" y="2948648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3</a:t>
            </a:r>
            <a:endParaRPr lang="ru-RU" sz="7200" dirty="0"/>
          </a:p>
        </p:txBody>
      </p:sp>
      <p:sp>
        <p:nvSpPr>
          <p:cNvPr id="23" name="TextBox 22"/>
          <p:cNvSpPr txBox="1"/>
          <p:nvPr/>
        </p:nvSpPr>
        <p:spPr>
          <a:xfrm>
            <a:off x="2955168" y="4597775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4</a:t>
            </a:r>
            <a:endParaRPr lang="ru-RU" sz="7200" dirty="0"/>
          </a:p>
        </p:txBody>
      </p:sp>
      <p:sp>
        <p:nvSpPr>
          <p:cNvPr id="24" name="TextBox 23"/>
          <p:cNvSpPr txBox="1"/>
          <p:nvPr/>
        </p:nvSpPr>
        <p:spPr>
          <a:xfrm>
            <a:off x="6582679" y="5074917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4</a:t>
            </a:r>
            <a:endParaRPr lang="ru-RU" sz="7200" dirty="0"/>
          </a:p>
        </p:txBody>
      </p:sp>
      <p:sp>
        <p:nvSpPr>
          <p:cNvPr id="2" name="TextBox 1"/>
          <p:cNvSpPr txBox="1"/>
          <p:nvPr/>
        </p:nvSpPr>
        <p:spPr>
          <a:xfrm>
            <a:off x="1579368" y="330556"/>
            <a:ext cx="399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Обведи яйца с одинаковыми цифрами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15840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59" y="326325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555" y="2550815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03" y="2623260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3881" y="452180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848" y="1316857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762" y="468393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8606" y="1115704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1800" y="568512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974" y="4683931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379" y="2461028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6009" y="3692779"/>
            <a:ext cx="1487245" cy="1982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12014" y="645027"/>
            <a:ext cx="718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44893" y="4912787"/>
            <a:ext cx="718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16" name="TextBox 15"/>
          <p:cNvSpPr txBox="1"/>
          <p:nvPr/>
        </p:nvSpPr>
        <p:spPr>
          <a:xfrm>
            <a:off x="6948596" y="870622"/>
            <a:ext cx="7184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А</a:t>
            </a:r>
            <a:endParaRPr lang="ru-RU" sz="7200" dirty="0"/>
          </a:p>
        </p:txBody>
      </p:sp>
      <p:sp>
        <p:nvSpPr>
          <p:cNvPr id="17" name="TextBox 16"/>
          <p:cNvSpPr txBox="1"/>
          <p:nvPr/>
        </p:nvSpPr>
        <p:spPr>
          <a:xfrm>
            <a:off x="2685945" y="1707843"/>
            <a:ext cx="795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О</a:t>
            </a:r>
            <a:endParaRPr lang="ru-RU" sz="7200" dirty="0"/>
          </a:p>
        </p:txBody>
      </p:sp>
      <p:sp>
        <p:nvSpPr>
          <p:cNvPr id="18" name="TextBox 17"/>
          <p:cNvSpPr txBox="1"/>
          <p:nvPr/>
        </p:nvSpPr>
        <p:spPr>
          <a:xfrm>
            <a:off x="712014" y="5074917"/>
            <a:ext cx="795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О</a:t>
            </a:r>
            <a:endParaRPr lang="ru-RU" sz="7200" dirty="0"/>
          </a:p>
        </p:txBody>
      </p:sp>
      <p:sp>
        <p:nvSpPr>
          <p:cNvPr id="19" name="TextBox 18"/>
          <p:cNvSpPr txBox="1"/>
          <p:nvPr/>
        </p:nvSpPr>
        <p:spPr>
          <a:xfrm>
            <a:off x="7747666" y="2839375"/>
            <a:ext cx="7954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О</a:t>
            </a:r>
            <a:endParaRPr lang="ru-RU" sz="7200" dirty="0"/>
          </a:p>
        </p:txBody>
      </p:sp>
      <p:sp>
        <p:nvSpPr>
          <p:cNvPr id="20" name="TextBox 19"/>
          <p:cNvSpPr txBox="1"/>
          <p:nvPr/>
        </p:nvSpPr>
        <p:spPr>
          <a:xfrm>
            <a:off x="4365502" y="1422931"/>
            <a:ext cx="671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У</a:t>
            </a:r>
            <a:endParaRPr lang="ru-RU" sz="7200" dirty="0"/>
          </a:p>
        </p:txBody>
      </p:sp>
      <p:sp>
        <p:nvSpPr>
          <p:cNvPr id="21" name="TextBox 20"/>
          <p:cNvSpPr txBox="1"/>
          <p:nvPr/>
        </p:nvSpPr>
        <p:spPr>
          <a:xfrm>
            <a:off x="1268104" y="2941801"/>
            <a:ext cx="671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У</a:t>
            </a:r>
            <a:endParaRPr lang="ru-RU" sz="7200" dirty="0"/>
          </a:p>
        </p:txBody>
      </p:sp>
      <p:sp>
        <p:nvSpPr>
          <p:cNvPr id="22" name="TextBox 21"/>
          <p:cNvSpPr txBox="1"/>
          <p:nvPr/>
        </p:nvSpPr>
        <p:spPr>
          <a:xfrm>
            <a:off x="5421805" y="2948648"/>
            <a:ext cx="6719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У</a:t>
            </a:r>
            <a:endParaRPr lang="ru-RU" sz="7200" dirty="0"/>
          </a:p>
        </p:txBody>
      </p:sp>
      <p:sp>
        <p:nvSpPr>
          <p:cNvPr id="23" name="TextBox 22"/>
          <p:cNvSpPr txBox="1"/>
          <p:nvPr/>
        </p:nvSpPr>
        <p:spPr>
          <a:xfrm>
            <a:off x="2752959" y="4142130"/>
            <a:ext cx="973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М</a:t>
            </a:r>
            <a:endParaRPr lang="ru-RU" sz="7200" dirty="0"/>
          </a:p>
        </p:txBody>
      </p:sp>
      <p:sp>
        <p:nvSpPr>
          <p:cNvPr id="24" name="TextBox 23"/>
          <p:cNvSpPr txBox="1"/>
          <p:nvPr/>
        </p:nvSpPr>
        <p:spPr>
          <a:xfrm>
            <a:off x="6491800" y="5074916"/>
            <a:ext cx="9733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М</a:t>
            </a:r>
            <a:endParaRPr lang="ru-RU" sz="7200" dirty="0"/>
          </a:p>
        </p:txBody>
      </p:sp>
      <p:sp>
        <p:nvSpPr>
          <p:cNvPr id="25" name="TextBox 24"/>
          <p:cNvSpPr txBox="1"/>
          <p:nvPr/>
        </p:nvSpPr>
        <p:spPr>
          <a:xfrm>
            <a:off x="1940083" y="304991"/>
            <a:ext cx="3843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Обведи яйца с одинаковыми буквами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4309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53" y="2123269"/>
            <a:ext cx="3447635" cy="45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022888" y="3208149"/>
            <a:ext cx="2169763" cy="0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818827" y="5638800"/>
            <a:ext cx="2678624" cy="33580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52773" y="4804475"/>
            <a:ext cx="2944678" cy="25830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74176" y="4014061"/>
            <a:ext cx="2823275" cy="7749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6462" y="2262753"/>
            <a:ext cx="3447635" cy="45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22888" y="418454"/>
            <a:ext cx="248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Заштрихуй яйцо так же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2128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053" y="2123269"/>
            <a:ext cx="3447635" cy="45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1022888" y="3208149"/>
            <a:ext cx="0" cy="2681207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526224" y="2505561"/>
            <a:ext cx="88747" cy="3771253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080870" y="2402237"/>
            <a:ext cx="0" cy="4045058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1493004" y="2661835"/>
            <a:ext cx="25830" cy="3614979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8788" y="2262753"/>
            <a:ext cx="3447635" cy="45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Прямая соединительная линия 15"/>
          <p:cNvCxnSpPr/>
          <p:nvPr/>
        </p:nvCxnSpPr>
        <p:spPr>
          <a:xfrm>
            <a:off x="3060325" y="3068664"/>
            <a:ext cx="88746" cy="2820692"/>
          </a:xfrm>
          <a:prstGeom prst="line">
            <a:avLst/>
          </a:prstGeom>
          <a:ln w="762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22888" y="418454"/>
            <a:ext cx="24868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Заштрихуй яйцо так же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871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38" y="2262753"/>
            <a:ext cx="3447635" cy="45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Ромашка пунктирна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88" y="3448777"/>
            <a:ext cx="2510134" cy="2510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xn--80aaaga2ais1c4e.ot7.ru/admin/uploads/0/2/4/%D0%A0%D0%B0%D1%81%D0%BA%D1%80%D0%B0%D1%81%D0%BA%D0%B8-%D1%8F%D0%B8%D1%86-%D1%8F%D0%B8%D1%87%D0%BD%D0%B8%D1%86%D1%8B-%D0%B8-%D1%81%D0%BA%D0%BE%D1%80%D0%BB%D1%83%D0%BF%D1%8B-33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156" y="2262752"/>
            <a:ext cx="3447635" cy="459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22888" y="418454"/>
            <a:ext cx="2848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 яйца одинаковыми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58038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47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Катерина</dc:creator>
  <cp:lastModifiedBy>Катерина</cp:lastModifiedBy>
  <cp:revision>4</cp:revision>
  <dcterms:created xsi:type="dcterms:W3CDTF">2023-04-06T17:40:43Z</dcterms:created>
  <dcterms:modified xsi:type="dcterms:W3CDTF">2023-06-07T02:57:26Z</dcterms:modified>
</cp:coreProperties>
</file>