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54" y="-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623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981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854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346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9724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36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488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417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078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298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54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ACE451-81D9-46C1-A729-354FA44D81DC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757A5-70D2-415D-BC0D-42AACAE004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68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4568" y="1988840"/>
            <a:ext cx="7992888" cy="21602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Педагогический проект «Как менялись деревья?» в младшей группе № 5 «Колобки»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6536" y="244185"/>
            <a:ext cx="8280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№ 51 «Вишенка» комбинированного вида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9184" y="4654316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Красноглазова Е.Д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44888" y="6076737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Верхняя Салда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378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2272895"/>
              </p:ext>
            </p:extLst>
          </p:nvPr>
        </p:nvGraphicFramePr>
        <p:xfrm>
          <a:off x="2792760" y="491192"/>
          <a:ext cx="6618288" cy="587561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1584523"/>
                <a:gridCol w="5033765"/>
              </a:tblGrid>
              <a:tr h="564119">
                <a:tc>
                  <a:txBody>
                    <a:bodyPr/>
                    <a:lstStyle/>
                    <a:p>
                      <a:r>
                        <a:rPr lang="ru-RU" dirty="0" smtClean="0"/>
                        <a:t>Тема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</a:t>
                      </a:r>
                      <a:r>
                        <a:rPr lang="ru-RU" baseline="0" dirty="0" smtClean="0"/>
                        <a:t> менялись деревья?</a:t>
                      </a:r>
                      <a:endParaRPr lang="ru-RU" dirty="0"/>
                    </a:p>
                  </a:txBody>
                  <a:tcPr/>
                </a:tc>
              </a:tr>
              <a:tr h="119270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Тип проекта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 числу детей – групповой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 доминирующему методу – познавательный</a:t>
                      </a:r>
                    </a:p>
                    <a:p>
                      <a:pPr marL="285750" marR="0" lvl="0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по продолжительности - долгосрочный</a:t>
                      </a:r>
                      <a:endParaRPr kumimoji="0" lang="ru-RU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9319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Срок реализации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800" dirty="0" smtClean="0"/>
                        <a:t>С 1.09.2022 г. по 1.06.2023 г</a:t>
                      </a:r>
                      <a:endParaRPr lang="ru-RU" sz="1800" dirty="0"/>
                    </a:p>
                  </a:txBody>
                  <a:tcPr/>
                </a:tc>
              </a:tr>
              <a:tr h="119270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Участники проекта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kumimoji="0" lang="ru-RU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Воспитанники группы № 5 «Колобки», воспитатель Красноглазова Евгения Дмитриевна</a:t>
                      </a:r>
                      <a:endParaRPr lang="ru-RU" sz="1800" dirty="0"/>
                    </a:p>
                  </a:txBody>
                  <a:tcPr/>
                </a:tc>
              </a:tr>
              <a:tr h="133036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Актуальность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Детям 3-5</a:t>
                      </a:r>
                      <a:r>
                        <a:rPr lang="ru-RU" baseline="0" dirty="0" smtClean="0"/>
                        <a:t> лет очень тяжело ориентироваться во времени. Если в течении дня ребенку помогает ориентироваться режим дня, то в течении года ориентироваться намного сложнее. Календарь «Как менялись деревья?» поможет детям наглядно увидеть и ощутить ход времени, а также поможет увидеть природные изменения и узнать признаки времен года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2166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8735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959668"/>
              </p:ext>
            </p:extLst>
          </p:nvPr>
        </p:nvGraphicFramePr>
        <p:xfrm>
          <a:off x="2720752" y="422372"/>
          <a:ext cx="6696744" cy="601325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00028"/>
                <a:gridCol w="5096716"/>
              </a:tblGrid>
              <a:tr h="648072">
                <a:tc>
                  <a:txBody>
                    <a:bodyPr/>
                    <a:lstStyle/>
                    <a:p>
                      <a:r>
                        <a:rPr lang="ru-RU" b="0" dirty="0" smtClean="0"/>
                        <a:t>Проблема проекта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Детям 3-5 лет очень тяжело ориентироваться во времени, а также временах года</a:t>
                      </a:r>
                      <a:endParaRPr lang="ru-RU" dirty="0"/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ru-RU" dirty="0" smtClean="0"/>
                        <a:t>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Сформировать у детей представление о времени и природных изменениях</a:t>
                      </a:r>
                      <a:endParaRPr lang="ru-RU" dirty="0"/>
                    </a:p>
                  </a:txBody>
                  <a:tcPr/>
                </a:tc>
              </a:tr>
              <a:tr h="1422158">
                <a:tc>
                  <a:txBody>
                    <a:bodyPr/>
                    <a:lstStyle/>
                    <a:p>
                      <a:r>
                        <a:rPr lang="ru-RU" dirty="0" smtClean="0"/>
                        <a:t>Задачи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Образовательные: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Сформировать представление</a:t>
                      </a:r>
                      <a:r>
                        <a:rPr lang="ru-RU" baseline="0" dirty="0" smtClean="0"/>
                        <a:t> о временах года и их признаках</a:t>
                      </a:r>
                      <a:endParaRPr lang="ru-RU" dirty="0" smtClean="0"/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Развивающие: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Развивать наблюдательские навыки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Развивать здоровое любопытство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ru-RU" dirty="0" smtClean="0"/>
                        <a:t>Воспитательные: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Воспитывать</a:t>
                      </a:r>
                      <a:r>
                        <a:rPr lang="ru-RU" baseline="0" dirty="0" smtClean="0"/>
                        <a:t> любовь к природе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baseline="0" dirty="0" smtClean="0"/>
                        <a:t>Воспитывать ответственность</a:t>
                      </a:r>
                      <a:endParaRPr lang="ru-RU" dirty="0" smtClean="0"/>
                    </a:p>
                  </a:txBody>
                  <a:tcPr/>
                </a:tc>
              </a:tr>
              <a:tr h="968072">
                <a:tc>
                  <a:txBody>
                    <a:bodyPr/>
                    <a:lstStyle/>
                    <a:p>
                      <a:r>
                        <a:rPr lang="ru-RU" dirty="0" smtClean="0"/>
                        <a:t>Ожидаемые результаты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 детей сформированы базовые представление о признаках времен года. Дети умеют определять время года по признакам</a:t>
                      </a:r>
                      <a:endParaRPr lang="ru-RU" dirty="0"/>
                    </a:p>
                  </a:txBody>
                  <a:tcPr/>
                </a:tc>
              </a:tr>
              <a:tr h="968072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latin typeface="+mn-lt"/>
                          <a:cs typeface="Times New Roman" pitchFamily="18" charset="0"/>
                        </a:rPr>
                        <a:t>Методы и приемы реализации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0" dirty="0" smtClean="0">
                          <a:latin typeface="+mn-lt"/>
                          <a:cs typeface="Times New Roman" pitchFamily="18" charset="0"/>
                        </a:rPr>
                        <a:t>беседы;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0" dirty="0" smtClean="0">
                          <a:latin typeface="+mn-lt"/>
                          <a:cs typeface="Times New Roman" pitchFamily="18" charset="0"/>
                        </a:rPr>
                        <a:t>практическая деятельность;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0" dirty="0" smtClean="0">
                          <a:latin typeface="+mn-lt"/>
                          <a:cs typeface="Times New Roman" pitchFamily="18" charset="0"/>
                        </a:rPr>
                        <a:t>наглядность;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sz="1800" b="0" dirty="0" smtClean="0">
                          <a:latin typeface="+mn-lt"/>
                          <a:cs typeface="Times New Roman" pitchFamily="18" charset="0"/>
                        </a:rPr>
                        <a:t>экскурсия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23161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35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275176"/>
              </p:ext>
            </p:extLst>
          </p:nvPr>
        </p:nvGraphicFramePr>
        <p:xfrm>
          <a:off x="632520" y="1124744"/>
          <a:ext cx="6336704" cy="53035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311042"/>
                <a:gridCol w="5025662"/>
              </a:tblGrid>
              <a:tr h="4886127">
                <a:tc>
                  <a:txBody>
                    <a:bodyPr/>
                    <a:lstStyle/>
                    <a:p>
                      <a:r>
                        <a:rPr lang="ru-RU" sz="1800" b="0" dirty="0" smtClean="0"/>
                        <a:t>Этапы проекта</a:t>
                      </a:r>
                      <a:endParaRPr lang="ru-RU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 algn="just">
                        <a:buAutoNum type="arabicPeriod"/>
                      </a:pPr>
                      <a:r>
                        <a:rPr lang="ru-RU" sz="1800" b="0" dirty="0" smtClean="0"/>
                        <a:t>Организационно-подготовительный – постановка цели и задач, предварительная работа детьми, выбор оборудования и материалов.</a:t>
                      </a:r>
                    </a:p>
                    <a:p>
                      <a:pPr marL="800100" lvl="1" indent="-342900" algn="just">
                        <a:buFont typeface="Arial" pitchFamily="34" charset="0"/>
                        <a:buChar char="•"/>
                      </a:pPr>
                      <a:r>
                        <a:rPr lang="ru-RU" sz="1800" b="0" dirty="0" smtClean="0"/>
                        <a:t>Обсуждение</a:t>
                      </a:r>
                      <a:r>
                        <a:rPr lang="ru-RU" sz="1800" b="0" baseline="0" dirty="0" smtClean="0"/>
                        <a:t> с детьми с детьми идеи создания календаря «Как менялись деревья?»</a:t>
                      </a:r>
                    </a:p>
                    <a:p>
                      <a:pPr marL="800100" lvl="1" indent="-342900" algn="just">
                        <a:buFont typeface="Arial" pitchFamily="34" charset="0"/>
                        <a:buChar char="•"/>
                      </a:pPr>
                      <a:r>
                        <a:rPr lang="ru-RU" sz="1800" b="0" baseline="0" dirty="0" smtClean="0"/>
                        <a:t>Выбор дерева с помощью голосования</a:t>
                      </a:r>
                    </a:p>
                    <a:p>
                      <a:pPr marL="800100" lvl="1" indent="-342900" algn="just">
                        <a:buFont typeface="Arial" pitchFamily="34" charset="0"/>
                        <a:buChar char="•"/>
                      </a:pPr>
                      <a:r>
                        <a:rPr lang="ru-RU" sz="1800" b="0" baseline="0" dirty="0" smtClean="0"/>
                        <a:t>Подготовка материалов для создания календаря</a:t>
                      </a:r>
                      <a:endParaRPr lang="ru-RU" sz="1800" b="0" dirty="0" smtClean="0"/>
                    </a:p>
                    <a:p>
                      <a:pPr algn="just"/>
                      <a:r>
                        <a:rPr lang="ru-RU" sz="1800" b="0" dirty="0" smtClean="0"/>
                        <a:t>2.</a:t>
                      </a:r>
                      <a:r>
                        <a:rPr lang="ru-RU" sz="1800" b="0" baseline="0" dirty="0" smtClean="0"/>
                        <a:t> </a:t>
                      </a:r>
                      <a:r>
                        <a:rPr lang="ru-RU" sz="1800" b="0" dirty="0" smtClean="0"/>
                        <a:t>Практический – реализация поставленных задач:</a:t>
                      </a:r>
                    </a:p>
                    <a:p>
                      <a:pPr marL="742950" lvl="1" indent="-285750" algn="just">
                        <a:buFont typeface="Arial" pitchFamily="34" charset="0"/>
                        <a:buChar char="•"/>
                      </a:pPr>
                      <a:r>
                        <a:rPr lang="ru-RU" sz="1800" b="0" dirty="0" smtClean="0"/>
                        <a:t>Фотографирование выбранного дерева каждый месяц</a:t>
                      </a:r>
                    </a:p>
                    <a:p>
                      <a:pPr marL="742950" lvl="1" indent="-285750" algn="just">
                        <a:buFont typeface="Arial" pitchFamily="34" charset="0"/>
                        <a:buChar char="•"/>
                      </a:pPr>
                      <a:r>
                        <a:rPr lang="ru-RU" sz="1800" b="0" dirty="0" smtClean="0"/>
                        <a:t>Обсуждение изменений с деревом и в природе</a:t>
                      </a:r>
                    </a:p>
                    <a:p>
                      <a:pPr algn="just"/>
                      <a:r>
                        <a:rPr lang="ru-RU" sz="1800" b="0" dirty="0" smtClean="0"/>
                        <a:t> 3. Заключительный </a:t>
                      </a:r>
                    </a:p>
                    <a:p>
                      <a:pPr marL="742950" lvl="1" indent="-285750" algn="just">
                        <a:buFont typeface="Arial" pitchFamily="34" charset="0"/>
                        <a:buChar char="•"/>
                      </a:pPr>
                      <a:r>
                        <a:rPr lang="ru-RU" sz="1800" b="0" dirty="0" smtClean="0"/>
                        <a:t>Представление</a:t>
                      </a:r>
                      <a:r>
                        <a:rPr lang="ru-RU" sz="1800" b="0" baseline="0" dirty="0" smtClean="0"/>
                        <a:t> календаря «Как менялись деревья?»</a:t>
                      </a:r>
                      <a:endParaRPr lang="ru-RU" sz="1800" b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01272" y="0"/>
            <a:ext cx="2504729" cy="6873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1341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1152" y="846301"/>
            <a:ext cx="3274798" cy="2023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504" y="620688"/>
            <a:ext cx="5498548" cy="2474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672" y="3512515"/>
            <a:ext cx="608067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28637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560" y="1484784"/>
            <a:ext cx="7991969" cy="3596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1826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2560" y="1700808"/>
            <a:ext cx="7704856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/>
              <a:t>В ходе реализации проекта у детей были сформированы базовые представления о временах года и их признаках</a:t>
            </a:r>
            <a:r>
              <a:rPr lang="ru-RU" sz="3600" dirty="0"/>
              <a:t>. </a:t>
            </a:r>
            <a:r>
              <a:rPr lang="ru-RU" sz="3600" dirty="0" smtClean="0"/>
              <a:t>Дети научились </a:t>
            </a:r>
            <a:r>
              <a:rPr lang="ru-RU" sz="3600" dirty="0"/>
              <a:t>определять время года по </a:t>
            </a:r>
            <a:r>
              <a:rPr lang="ru-RU" sz="3600" dirty="0" smtClean="0"/>
              <a:t>признакам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577930" y="476672"/>
            <a:ext cx="6480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Заключение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63936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318</Words>
  <Application>Microsoft Office PowerPoint</Application>
  <PresentationFormat>Лист A4 (210x297 мм)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Педагогический проект «Как менялись деревья?» в младшей группе № 5 «Колобки»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«Как менялись деревья?» в младшей группе № 5 «Колобки»</dc:title>
  <dc:creator>Евгения</dc:creator>
  <cp:lastModifiedBy>Евгения</cp:lastModifiedBy>
  <cp:revision>20</cp:revision>
  <dcterms:created xsi:type="dcterms:W3CDTF">2023-06-04T19:18:01Z</dcterms:created>
  <dcterms:modified xsi:type="dcterms:W3CDTF">2023-06-07T17:03:25Z</dcterms:modified>
</cp:coreProperties>
</file>