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2" r:id="rId4"/>
    <p:sldId id="271" r:id="rId5"/>
    <p:sldId id="272" r:id="rId6"/>
    <p:sldId id="270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A2D91-6C82-4F2D-ADB9-0F60200B71B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FA5B-5AFE-4D19-88F4-FA3B3BDA2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A2D91-6C82-4F2D-ADB9-0F60200B71B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FA5B-5AFE-4D19-88F4-FA3B3BDA2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A2D91-6C82-4F2D-ADB9-0F60200B71B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FA5B-5AFE-4D19-88F4-FA3B3BDA2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A2D91-6C82-4F2D-ADB9-0F60200B71B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FA5B-5AFE-4D19-88F4-FA3B3BDA2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A2D91-6C82-4F2D-ADB9-0F60200B71B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FA5B-5AFE-4D19-88F4-FA3B3BDA2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A2D91-6C82-4F2D-ADB9-0F60200B71B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FA5B-5AFE-4D19-88F4-FA3B3BDA2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A2D91-6C82-4F2D-ADB9-0F60200B71B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FA5B-5AFE-4D19-88F4-FA3B3BDA2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A2D91-6C82-4F2D-ADB9-0F60200B71B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FA5B-5AFE-4D19-88F4-FA3B3BDA2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A2D91-6C82-4F2D-ADB9-0F60200B71B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FA5B-5AFE-4D19-88F4-FA3B3BDA2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A2D91-6C82-4F2D-ADB9-0F60200B71B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FA5B-5AFE-4D19-88F4-FA3B3BDA2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A2D91-6C82-4F2D-ADB9-0F60200B71B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FA5B-5AFE-4D19-88F4-FA3B3BDA2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A2D91-6C82-4F2D-ADB9-0F60200B71B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CFA5B-5AFE-4D19-88F4-FA3B3BDA2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1.bp.blogspot.com/_if9WYx9V3fo/S_8zc6n8eII/AAAAAAAACfc/lCkeh8e8JzE/s1600/ramky_narod_ru2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91680" y="2132856"/>
            <a:ext cx="495202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Развиваемся, отдыхая или как не скучать летом!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 algn="ctr"/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Подготовила: учитель-логопед </a:t>
            </a:r>
          </a:p>
          <a:p>
            <a:pPr algn="ctr"/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Мутовина О.В.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edsovet.su/_ld/141/583492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1643050"/>
            <a:ext cx="6858048" cy="46198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Развивать речевое дыхание:</a:t>
            </a:r>
          </a:p>
          <a:p>
            <a:pPr algn="ctr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Пускать мыльные пузыри, дуть на одуванчики;</a:t>
            </a:r>
          </a:p>
          <a:p>
            <a:pPr algn="ctr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Надувать шарики, надувные игрушки;</a:t>
            </a:r>
          </a:p>
          <a:p>
            <a:pPr algn="ctr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Дуть в соломинку, опущенную в стакан с водой;</a:t>
            </a:r>
          </a:p>
          <a:p>
            <a:pPr algn="ctr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Сдувать ватку с ладошки, дуть на карандаш, лежащий на столе;</a:t>
            </a:r>
          </a:p>
          <a:p>
            <a:pPr algn="ctr">
              <a:lnSpc>
                <a:spcPct val="150000"/>
              </a:lnSpc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на духовых музыкальных игрушечных инструментах (дудочки, свистульки, гармошки).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edsovet.su/_ld/141/583492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1428737"/>
            <a:ext cx="6500858" cy="51244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Развивать общую и мелкую моторику: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Расстегивать, застегивать пуговицы, застежки-молнии, шнуровать, завязывать бантики;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Собирать, перебирать ягоды, камушки, пуговицы, бусины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Играть с глиной, мокрым песком;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Выкладывать рисунки из камней, шишек, палочек и т.д.;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гимнастику, прыгать, бегать, маршировать, стоять и прыгать на одной,  двух    ногах;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Играть с мячами (бросать, ловить, попадать в цель);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Вырезать ножницами геометрические фигуры, выполнять аппликации;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Лепить из теста, пластилина и др.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edsovet.su/_ld/141/583492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1700808"/>
            <a:ext cx="6456210" cy="37191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2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Развивать мышцы речевого аппарата (неспецифического):</a:t>
            </a:r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Жевать мясо;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Жевать сырые овощи (морковь, редис, огурцы) и фрукты (яблоки, груши…);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Лизать языком с блюдца варенье, сметану, йогурт –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распластывания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языка;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-Полоскать рот;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Жевать боковыми зубами;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Лизать эскимо.</a:t>
            </a:r>
          </a:p>
          <a:p>
            <a:pPr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edsovet.su/_ld/141/583492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1428737"/>
            <a:ext cx="6500858" cy="517064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словарный запас, грамматический строй речи, связную речь:</a:t>
            </a:r>
          </a:p>
          <a:p>
            <a:pPr algn="ctr"/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«Назови ласково»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«Скажи наоборот»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«Пятерочка»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«Пять действий»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«Кто больше?»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Подбери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словечко»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Назвать слова с определённым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звуком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Составлять предложения с заданными словами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ru-RU" dirty="0" smtClean="0"/>
          </a:p>
          <a:p>
            <a:pPr>
              <a:lnSpc>
                <a:spcPct val="150000"/>
              </a:lnSpc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edsovet.su/_ld/141/490604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2571736" y="1928802"/>
            <a:ext cx="4143404" cy="321471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СОЛНЕЧНОГО ВАМ ЛЕТА И ПРИЯТНОГО ОТДЫХА!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562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g1.liveinternet.ru/images/attach/c/3/74/873/74873375_oooooooooooooooooooooooo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6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258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32</cp:revision>
  <dcterms:created xsi:type="dcterms:W3CDTF">2015-05-17T05:03:21Z</dcterms:created>
  <dcterms:modified xsi:type="dcterms:W3CDTF">2023-05-29T06:49:49Z</dcterms:modified>
</cp:coreProperties>
</file>