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7" r:id="rId10"/>
    <p:sldId id="269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1DD6-F314-4FED-BA33-9D175FD52CED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0802-27EF-4642-90CD-8B2609C13F7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1DD6-F314-4FED-BA33-9D175FD52CED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0802-27EF-4642-90CD-8B2609C13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1DD6-F314-4FED-BA33-9D175FD52CED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0802-27EF-4642-90CD-8B2609C13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1DD6-F314-4FED-BA33-9D175FD52CED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0802-27EF-4642-90CD-8B2609C13F7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1DD6-F314-4FED-BA33-9D175FD52CED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0802-27EF-4642-90CD-8B2609C13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1DD6-F314-4FED-BA33-9D175FD52CED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0802-27EF-4642-90CD-8B2609C13F7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1DD6-F314-4FED-BA33-9D175FD52CED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0802-27EF-4642-90CD-8B2609C13F7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1DD6-F314-4FED-BA33-9D175FD52CED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0802-27EF-4642-90CD-8B2609C13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1DD6-F314-4FED-BA33-9D175FD52CED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0802-27EF-4642-90CD-8B2609C13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1DD6-F314-4FED-BA33-9D175FD52CED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0802-27EF-4642-90CD-8B2609C13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1DD6-F314-4FED-BA33-9D175FD52CED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0802-27EF-4642-90CD-8B2609C13F7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C601DD6-F314-4FED-BA33-9D175FD52CED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26D0802-27EF-4642-90CD-8B2609C13F7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5301208"/>
            <a:ext cx="5637010" cy="882119"/>
          </a:xfrm>
        </p:spPr>
        <p:txBody>
          <a:bodyPr/>
          <a:lstStyle/>
          <a:p>
            <a:pPr algn="ctr"/>
            <a:r>
              <a:rPr lang="ru-RU" dirty="0" smtClean="0"/>
              <a:t>   </a:t>
            </a:r>
            <a:r>
              <a:rPr lang="ru-RU" sz="1600" dirty="0" smtClean="0"/>
              <a:t>Составила</a:t>
            </a:r>
            <a:r>
              <a:rPr lang="ru-RU" sz="1600" dirty="0"/>
              <a:t>:</a:t>
            </a:r>
            <a:r>
              <a:rPr lang="ru-RU" sz="1600" dirty="0" smtClean="0"/>
              <a:t> </a:t>
            </a:r>
            <a:r>
              <a:rPr lang="ru-RU" sz="1600" dirty="0" err="1" smtClean="0"/>
              <a:t>Трунева</a:t>
            </a:r>
            <a:r>
              <a:rPr lang="ru-RU" sz="1600" dirty="0" smtClean="0"/>
              <a:t> Татьяна Юрьевна</a:t>
            </a:r>
          </a:p>
          <a:p>
            <a:r>
              <a:rPr lang="ru-RU" sz="1600" dirty="0"/>
              <a:t> </a:t>
            </a:r>
            <a:r>
              <a:rPr lang="ru-RU" sz="1600" dirty="0" smtClean="0"/>
              <a:t>                         </a:t>
            </a:r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484784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ТЕАТРЫ ГОРОДА </a:t>
            </a:r>
            <a:br>
              <a:rPr lang="ru-RU" dirty="0" smtClean="0"/>
            </a:br>
            <a:r>
              <a:rPr lang="ru-RU" dirty="0" smtClean="0"/>
              <a:t>ИРКУТСКА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3677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4624"/>
            <a:ext cx="4416491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3" y="3356992"/>
            <a:ext cx="4499992" cy="3374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577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11" y="0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АФИША</a:t>
            </a:r>
            <a:endParaRPr lang="ru-RU" sz="40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80664"/>
            <a:ext cx="4190628" cy="5351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4157" y="1844824"/>
            <a:ext cx="4700029" cy="2060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74534" y="1124744"/>
            <a:ext cx="18373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/>
              <a:t>БИЛЕТ</a:t>
            </a:r>
          </a:p>
        </p:txBody>
      </p:sp>
    </p:spTree>
    <p:extLst>
      <p:ext uri="{BB962C8B-B14F-4D97-AF65-F5344CB8AC3E}">
        <p14:creationId xmlns:p14="http://schemas.microsoft.com/office/powerpoint/2010/main" val="74098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ДОУ\Desktop\Новая папка\image-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876" y="764703"/>
            <a:ext cx="8064896" cy="581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43708" y="188640"/>
            <a:ext cx="6012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Драматический театр им. Н.П. Охлопкова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158322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ДОУ\Desktop\Новая папка\image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5" y="857250"/>
            <a:ext cx="8629650" cy="5380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6" y="260648"/>
            <a:ext cx="51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Кукольный театр «АИСТЁНОК»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604801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ДОУ\Desktop\Новая папка\2020-03-23-07-14-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860" y="980728"/>
            <a:ext cx="8000588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9672" y="260648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Музыкальный театр им. Н.М. </a:t>
            </a:r>
            <a:r>
              <a:rPr lang="ru-RU" sz="2000" b="1" dirty="0" err="1" smtClean="0"/>
              <a:t>Загурского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517006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ДОУ\Desktop\Новая папка\2020-03-23-07-13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732766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00788" y="144931"/>
            <a:ext cx="4392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Театр юного зрителя ТЮЗ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574175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568952" cy="656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692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81280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0729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896544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56992"/>
            <a:ext cx="4283968" cy="3212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0022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4128458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140968"/>
            <a:ext cx="4716016" cy="353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312250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53</TotalTime>
  <Words>36</Words>
  <Application>Microsoft Office PowerPoint</Application>
  <PresentationFormat>Экран (4:3)</PresentationFormat>
  <Paragraphs>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Georgia</vt:lpstr>
      <vt:lpstr>Trebuchet MS</vt:lpstr>
      <vt:lpstr>Воздушный поток</vt:lpstr>
      <vt:lpstr>ТЕАТРЫ ГОРОДА  ИРКУТСКА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ТЕАТРЫ ГОРОДА       ИРКУТСКА</dc:title>
  <dc:creator>МДОУ</dc:creator>
  <cp:lastModifiedBy>Илья Трунев</cp:lastModifiedBy>
  <cp:revision>12</cp:revision>
  <dcterms:created xsi:type="dcterms:W3CDTF">2020-03-22T23:21:17Z</dcterms:created>
  <dcterms:modified xsi:type="dcterms:W3CDTF">2023-06-07T11:19:07Z</dcterms:modified>
</cp:coreProperties>
</file>