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62" r:id="rId11"/>
    <p:sldId id="269" r:id="rId12"/>
    <p:sldId id="270" r:id="rId13"/>
    <p:sldId id="266" r:id="rId14"/>
    <p:sldId id="265" r:id="rId15"/>
    <p:sldId id="271" r:id="rId16"/>
    <p:sldId id="272" r:id="rId17"/>
    <p:sldId id="273" r:id="rId18"/>
    <p:sldId id="274" r:id="rId19"/>
    <p:sldId id="275" r:id="rId20"/>
    <p:sldId id="276" r:id="rId21"/>
    <p:sldId id="26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99379" y="2132856"/>
            <a:ext cx="4572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роект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«Веселые пальчики»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мелкомоторных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у детей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возраста)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174967"/>
            <a:ext cx="2495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«Детский сад №25»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6602" y="6449134"/>
            <a:ext cx="4686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: учитель-дефектолог Злобина В.А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024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3548" y="1988840"/>
            <a:ext cx="813690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I. Подготовительный этап: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темы, целей и задач, содержания проекта, прогнозирование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результата;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Выявления уровня развития мелкой моторики у детей;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методической литературы по данной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наглядного материала: письменных консультаций, стендов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современных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многофункциональных игр для развития мелкой моторики рук.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73428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3" y="1628800"/>
            <a:ext cx="833615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Основной этап реализации проекта: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деятельности в соответствии с тематическим планированием.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 в различных формах совместной взросло-детской деятельности.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дифференцированной работы с детьми в соответствии с их потенциальными возможностями.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взаимосвязи с родителями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развитию детей.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376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3920" y="2276872"/>
            <a:ext cx="833615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III. Заключительный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работы.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эффективности системы работы по развитию мелкой моторики.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проектной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376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916832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РЕАЛИЗАЦИИ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-совместная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-самостоятельная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ПО РЕАЛИЗАЦИИ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карандашом (штриховка,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обводка, дорисовка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трафареты)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(карандашами, мячиками)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прищепками, пуговицами, палочками, бусинами,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песком, тестом и др.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40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1242" y="4365104"/>
            <a:ext cx="3675355" cy="17178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5" y="1916832"/>
            <a:ext cx="88490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91" y="116632"/>
            <a:ext cx="4290893" cy="32181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6632"/>
            <a:ext cx="4436376" cy="3327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3501128"/>
            <a:ext cx="4361560" cy="327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40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376690"/>
            <a:ext cx="9144000" cy="24813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51547" y="725537"/>
            <a:ext cx="3672408" cy="27543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75330" y="985176"/>
            <a:ext cx="3876016" cy="29070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83687" y="738975"/>
            <a:ext cx="3779912" cy="28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88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1515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60548" y="3500502"/>
            <a:ext cx="3744416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90023" y="3085403"/>
            <a:ext cx="4163953" cy="31229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38943" y="3421443"/>
            <a:ext cx="3779909" cy="283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48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74850"/>
            <a:ext cx="9144000" cy="27831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14554" y="638690"/>
            <a:ext cx="4176464" cy="31323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81662" y="1230906"/>
            <a:ext cx="3729614" cy="27972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94297" y="814399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48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1249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11058" y="2576432"/>
            <a:ext cx="4124673" cy="30935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43522" y="3058396"/>
            <a:ext cx="3947929" cy="29609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11297" y="3729060"/>
            <a:ext cx="3463284" cy="259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82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81886"/>
            <a:ext cx="9144000" cy="30761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54200" y="549970"/>
            <a:ext cx="3693621" cy="27702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85061" y="1023451"/>
            <a:ext cx="3798168" cy="28486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027633" y="1165520"/>
            <a:ext cx="5061382" cy="294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82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780928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ориентированый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количеству участников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групповой.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долгосрочный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учитель-дефектолог,  дети группы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компенсирующей направленности для детей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ЗПР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(5–6 лет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родители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85759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0558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7286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18988" y="4226420"/>
            <a:ext cx="2633061" cy="22390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7616" y="4059192"/>
            <a:ext cx="2916079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08170" y="2396886"/>
            <a:ext cx="3264363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47697" y="2631033"/>
            <a:ext cx="307234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826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916832"/>
            <a:ext cx="84249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необходимую развивающую среду, способствующую развитию мелкой моторики, учитывая возрастные особенности детей, получив поддержку и помощь родителей, мы смогли выполнить поставленные задачи.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целенаправленная, систематическая и планомерная работа по развитию мелкой моторики рук у детей дошкольного возраста способствует повышению уровня речевого развития, обогащению и активизации словарного запаса, а самое главное – способствует сохранению физического и психического здоровья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40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340768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в дошкольном возрасте является одной из важнейших задач. В настоящее время доказано, что незаметные движения пальцев оказывают положительное влияние на развитие детской речи. "Рука - это инструмент из всех инструментов", - также сказал Аристотель. "Рука - это своего рода внешний мозг", - писал Кант.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и педагогов всегда волновал вопрос о том, как обеспечить полноценное развитие ребенка в дошкольном возрасте? Как подготовить его к школе? Одним из аспектов этой проблемы является развитие мелкой моторики и координации мелких движений рук.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лучше работают пальцы и вся кисть, тем лучше ребенок говорит. Обычно ребенок с высоким уровнем развития мелкой моторики способен рассуждать, у него достаточно развиты память, внимание и связная речь.</a:t>
            </a:r>
          </a:p>
        </p:txBody>
      </p:sp>
    </p:spTree>
    <p:extLst>
      <p:ext uri="{BB962C8B-B14F-4D97-AF65-F5344CB8AC3E}">
        <p14:creationId xmlns:p14="http://schemas.microsoft.com/office/powerpoint/2010/main" val="2673428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4" y="1772816"/>
            <a:ext cx="166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8111" y="2261360"/>
            <a:ext cx="872777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обследовании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выявлено, что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 развитой ручной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моторикой,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неловко держат ложку;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могут застегивать пуговицы, шнуровать ботинки;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испытывают трудности в работе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счетными палочками, мозаикой, деталями конструктора;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рисовании не могут делать нажим на карандаш или наоборот слишком сильно давят, делая резкие, отрывистые, размашистые движения рук;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пластическими материалами с большим трудом производят прямые и круговые движения руками, при этом движения пальцев у них слабые и неуверенные;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значительные проблемы в речи.</a:t>
            </a: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428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6989" y="2060848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в развитии мелкой моторики.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подвижности и гибкости кисти, точности в движениях пальцев рук.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уровень развития координации внимания, памяти.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Подготовленность руки ребёнка к овладению письмом.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эмоциональной сфера ребенка, накопление двигательного опыта.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коммуникативных способностей.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428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664" y="1556792"/>
            <a:ext cx="8943831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 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речевой деятельности через развитие мелкой моторики в процессе использования традиционных и нетрадиционных форм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координацию и точность движений руки и глаза, гибкость рук, ритмичность;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психические процессы через движения пальцев рук детей, зрительное и слуховое восприятие;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воображение, логическое мышление, произвольное внимание, творческую активность;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тонкие движения пальцев рук.</a:t>
            </a:r>
          </a:p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Коррекционно-образовательные: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в выполнении различных заданий, направленных на развитие мелкой моторики.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опыт детей различными сенсомоторными впечатлениями.</a:t>
            </a:r>
          </a:p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Коррекционно-воспитательные: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любознательность, положительное отношение к занятию, воспитывать навыки самоконтроля за собственной речью, организованности в работе.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428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2274838"/>
            <a:ext cx="856895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работы при реализации проекта: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ребенку, к процессу и результатам его деятельности в сочетании с разумной требовательностью;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 при разработке заданий;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систематичность и последовательность;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содержания и форм проведения работы;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повторность (цикличность повторения) материала.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428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50" y="1988840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предметно-развивающей среды по мелкой моторике в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Желательно, чтобы в группе были такие предметы, как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пальчиковых игр, картотека игр с использованием нестандартного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родителей, материал в уголок сенсомоторного развития (штриховки, трафареты)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кистевые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эспандеры для развития мышечной кисти руки;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прищепки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бельевые для развития координации движений пальцев рук (солнышко, ежик, елочка и др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старого компьютера, кнопочного телефона для развития дифференцированных движений пальцев рук;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кастаньеты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отстукивания ритма;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(лекало) по лексическим темам для обведения, раскрашивания,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штриховки, дорисовки;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40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916832"/>
            <a:ext cx="91440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предметно-развивающей среды по мелкой моторике в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«киндер-сюрпризов» для вытаскивания из сухого бассейна;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бассейны, наполненные фасолью или горохом, для самомассажа кистей;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моталочки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-верёвки, соединённые в центре (иногда с помощью игрушки или деревянного шарика, к концам которых прикреплены ручки, для выработки координации вращательных движений;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грецкие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орехи и шишки, шарики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массажа: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крупы разных сортов и нитки различного качества для выкладывания рисунков;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раковины и разноцветные ленточки;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липучки» (картинки с липучкой на изнаночной стороне 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магнитной;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шнурки для нанизывания или готовые шнуровки.</a:t>
            </a:r>
          </a:p>
        </p:txBody>
      </p:sp>
    </p:spTree>
    <p:extLst>
      <p:ext uri="{BB962C8B-B14F-4D97-AF65-F5344CB8AC3E}">
        <p14:creationId xmlns:p14="http://schemas.microsoft.com/office/powerpoint/2010/main" val="30576683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616</Words>
  <Application>Microsoft Office PowerPoint</Application>
  <PresentationFormat>Экран (4:3)</PresentationFormat>
  <Paragraphs>104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Programs</dc:creator>
  <cp:lastModifiedBy>RePack by Diakov</cp:lastModifiedBy>
  <cp:revision>23</cp:revision>
  <dcterms:created xsi:type="dcterms:W3CDTF">2023-06-01T17:25:24Z</dcterms:created>
  <dcterms:modified xsi:type="dcterms:W3CDTF">2023-06-07T15:58:08Z</dcterms:modified>
</cp:coreProperties>
</file>